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1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E38B"/>
    <a:srgbClr val="FF66CC"/>
    <a:srgbClr val="CCFF99"/>
    <a:srgbClr val="CC66FF"/>
    <a:srgbClr val="3366FF"/>
    <a:srgbClr val="00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48" autoAdjust="0"/>
    <p:restoredTop sz="94660"/>
  </p:normalViewPr>
  <p:slideViewPr>
    <p:cSldViewPr>
      <p:cViewPr varScale="1">
        <p:scale>
          <a:sx n="78" d="100"/>
          <a:sy n="7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B1CA923-3430-4B2D-AE8C-44CCB758F739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EE8FA885-27B8-4A7C-A87D-66775D4304C8}">
      <dgm:prSet phldrT="[Text]"/>
      <dgm:spPr>
        <a:solidFill>
          <a:schemeClr val="accent1">
            <a:alpha val="90000"/>
          </a:schemeClr>
        </a:solidFill>
      </dgm:spPr>
      <dgm:t>
        <a:bodyPr/>
        <a:lstStyle/>
        <a:p>
          <a:r>
            <a:rPr lang="en-GB" dirty="0" err="1" smtClean="0"/>
            <a:t>Undang-Undang</a:t>
          </a:r>
          <a:r>
            <a:rPr lang="en-GB" dirty="0" smtClean="0"/>
            <a:t> </a:t>
          </a:r>
          <a:r>
            <a:rPr lang="en-GB" dirty="0" err="1" smtClean="0"/>
            <a:t>Nomor</a:t>
          </a:r>
          <a:r>
            <a:rPr lang="en-GB" dirty="0" smtClean="0"/>
            <a:t> 28 </a:t>
          </a:r>
          <a:r>
            <a:rPr lang="en-GB" dirty="0" err="1" smtClean="0"/>
            <a:t>Tahun</a:t>
          </a:r>
          <a:r>
            <a:rPr lang="en-GB" dirty="0" smtClean="0"/>
            <a:t> 1999 </a:t>
          </a:r>
          <a:r>
            <a:rPr lang="en-GB" dirty="0" err="1" smtClean="0"/>
            <a:t>tentang</a:t>
          </a:r>
          <a:r>
            <a:rPr lang="en-GB" dirty="0" smtClean="0"/>
            <a:t> </a:t>
          </a:r>
          <a:r>
            <a:rPr lang="en-GB" dirty="0" err="1" smtClean="0"/>
            <a:t>Penyelenggara</a:t>
          </a:r>
          <a:r>
            <a:rPr lang="en-GB" dirty="0" smtClean="0"/>
            <a:t> Negara yang </a:t>
          </a:r>
          <a:r>
            <a:rPr lang="en-GB" dirty="0" err="1" smtClean="0"/>
            <a:t>Bersih</a:t>
          </a:r>
          <a:r>
            <a:rPr lang="en-GB" dirty="0" smtClean="0"/>
            <a:t> </a:t>
          </a:r>
          <a:r>
            <a:rPr lang="en-GB" dirty="0" err="1" smtClean="0"/>
            <a:t>dan</a:t>
          </a:r>
          <a:r>
            <a:rPr lang="en-GB" dirty="0" smtClean="0"/>
            <a:t> </a:t>
          </a:r>
          <a:r>
            <a:rPr lang="en-GB" dirty="0" err="1" smtClean="0"/>
            <a:t>Bebas</a:t>
          </a:r>
          <a:r>
            <a:rPr lang="en-GB" dirty="0" smtClean="0"/>
            <a:t> </a:t>
          </a:r>
          <a:r>
            <a:rPr lang="en-GB" dirty="0" err="1" smtClean="0"/>
            <a:t>dari</a:t>
          </a:r>
          <a:r>
            <a:rPr lang="en-GB" dirty="0" smtClean="0"/>
            <a:t> </a:t>
          </a:r>
          <a:r>
            <a:rPr lang="en-GB" dirty="0" err="1" smtClean="0"/>
            <a:t>Korupsi</a:t>
          </a:r>
          <a:r>
            <a:rPr lang="en-GB" dirty="0" smtClean="0"/>
            <a:t>, </a:t>
          </a:r>
          <a:r>
            <a:rPr lang="en-GB" dirty="0" err="1" smtClean="0"/>
            <a:t>Kolusi</a:t>
          </a:r>
          <a:r>
            <a:rPr lang="en-GB" dirty="0" smtClean="0"/>
            <a:t> </a:t>
          </a:r>
          <a:r>
            <a:rPr lang="en-GB" dirty="0" err="1" smtClean="0"/>
            <a:t>dan</a:t>
          </a:r>
          <a:r>
            <a:rPr lang="en-GB" dirty="0" smtClean="0"/>
            <a:t> </a:t>
          </a:r>
          <a:r>
            <a:rPr lang="en-GB" dirty="0" err="1" smtClean="0"/>
            <a:t>Nepotisme</a:t>
          </a:r>
          <a:endParaRPr lang="en-GB" dirty="0"/>
        </a:p>
      </dgm:t>
    </dgm:pt>
    <dgm:pt modelId="{2B377F69-A2E4-4226-B3CA-B37FC1498856}" type="parTrans" cxnId="{97E5EEED-DF77-4090-94E1-234AA772D107}">
      <dgm:prSet/>
      <dgm:spPr/>
      <dgm:t>
        <a:bodyPr/>
        <a:lstStyle/>
        <a:p>
          <a:endParaRPr lang="en-GB"/>
        </a:p>
      </dgm:t>
    </dgm:pt>
    <dgm:pt modelId="{064C4ED1-981D-46AF-96F7-33E6D16F5319}" type="sibTrans" cxnId="{97E5EEED-DF77-4090-94E1-234AA772D107}">
      <dgm:prSet/>
      <dgm:spPr/>
      <dgm:t>
        <a:bodyPr/>
        <a:lstStyle/>
        <a:p>
          <a:endParaRPr lang="en-GB"/>
        </a:p>
      </dgm:t>
    </dgm:pt>
    <dgm:pt modelId="{CC19DB50-3DF0-4C78-AE1C-E32D2DCAA4E9}">
      <dgm:prSet phldrT="[Text]"/>
      <dgm:spPr>
        <a:solidFill>
          <a:srgbClr val="CCFF99">
            <a:alpha val="89804"/>
          </a:srgbClr>
        </a:solidFill>
      </dgm:spPr>
      <dgm:t>
        <a:bodyPr/>
        <a:lstStyle/>
        <a:p>
          <a:r>
            <a:rPr lang="en-GB" dirty="0" err="1" smtClean="0"/>
            <a:t>Undang-Undang</a:t>
          </a:r>
          <a:r>
            <a:rPr lang="en-GB" dirty="0" smtClean="0"/>
            <a:t> </a:t>
          </a:r>
          <a:r>
            <a:rPr lang="en-GB" dirty="0" err="1" smtClean="0"/>
            <a:t>Nomor</a:t>
          </a:r>
          <a:r>
            <a:rPr lang="en-GB" dirty="0" smtClean="0"/>
            <a:t> 31 </a:t>
          </a:r>
          <a:r>
            <a:rPr lang="en-GB" dirty="0" err="1" smtClean="0"/>
            <a:t>Tahun</a:t>
          </a:r>
          <a:r>
            <a:rPr lang="en-GB" dirty="0" smtClean="0"/>
            <a:t> 1999 </a:t>
          </a:r>
          <a:r>
            <a:rPr lang="en-GB" dirty="0" err="1" smtClean="0"/>
            <a:t>tentang</a:t>
          </a:r>
          <a:r>
            <a:rPr lang="en-GB" dirty="0" smtClean="0"/>
            <a:t> </a:t>
          </a:r>
          <a:r>
            <a:rPr lang="en-GB" dirty="0" err="1" smtClean="0"/>
            <a:t>Pemberantasan</a:t>
          </a:r>
          <a:r>
            <a:rPr lang="en-GB" dirty="0" smtClean="0"/>
            <a:t> </a:t>
          </a:r>
          <a:r>
            <a:rPr lang="en-GB" dirty="0" err="1" smtClean="0"/>
            <a:t>Tindak</a:t>
          </a:r>
          <a:r>
            <a:rPr lang="en-GB" dirty="0" smtClean="0"/>
            <a:t> </a:t>
          </a:r>
          <a:r>
            <a:rPr lang="en-GB" dirty="0" err="1" smtClean="0"/>
            <a:t>Pidana</a:t>
          </a:r>
          <a:r>
            <a:rPr lang="en-GB" dirty="0" smtClean="0"/>
            <a:t> </a:t>
          </a:r>
          <a:r>
            <a:rPr lang="en-GB" dirty="0" err="1" smtClean="0"/>
            <a:t>Korupsi</a:t>
          </a:r>
          <a:endParaRPr lang="en-GB" dirty="0"/>
        </a:p>
      </dgm:t>
    </dgm:pt>
    <dgm:pt modelId="{79C12661-24F4-493A-99E3-3ACD5A557A0E}" type="parTrans" cxnId="{A2BD498F-BEFF-4FB5-9ADA-6452EC1EAE90}">
      <dgm:prSet/>
      <dgm:spPr/>
      <dgm:t>
        <a:bodyPr/>
        <a:lstStyle/>
        <a:p>
          <a:endParaRPr lang="en-GB"/>
        </a:p>
      </dgm:t>
    </dgm:pt>
    <dgm:pt modelId="{FE11E60A-4435-4C9A-9FA0-F27D5A301875}" type="sibTrans" cxnId="{A2BD498F-BEFF-4FB5-9ADA-6452EC1EAE90}">
      <dgm:prSet/>
      <dgm:spPr/>
      <dgm:t>
        <a:bodyPr/>
        <a:lstStyle/>
        <a:p>
          <a:endParaRPr lang="en-GB"/>
        </a:p>
      </dgm:t>
    </dgm:pt>
    <dgm:pt modelId="{720D06D6-D2FA-4D4A-BD48-994134B04972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/>
          </a:r>
          <a:br>
            <a:rPr lang="en-GB" dirty="0" smtClean="0"/>
          </a:br>
          <a:endParaRPr lang="en-GB" dirty="0"/>
        </a:p>
      </dgm:t>
    </dgm:pt>
    <dgm:pt modelId="{54E52902-011C-4203-809C-A02FEFCB4F1D}" type="parTrans" cxnId="{3FD49123-2E89-4369-B4D3-2632CC572CD1}">
      <dgm:prSet/>
      <dgm:spPr/>
      <dgm:t>
        <a:bodyPr/>
        <a:lstStyle/>
        <a:p>
          <a:endParaRPr lang="en-GB"/>
        </a:p>
      </dgm:t>
    </dgm:pt>
    <dgm:pt modelId="{2D17B6FB-8AB5-4D8B-B576-53E21A23E5BF}" type="sibTrans" cxnId="{3FD49123-2E89-4369-B4D3-2632CC572CD1}">
      <dgm:prSet/>
      <dgm:spPr/>
      <dgm:t>
        <a:bodyPr/>
        <a:lstStyle/>
        <a:p>
          <a:endParaRPr lang="en-GB"/>
        </a:p>
      </dgm:t>
    </dgm:pt>
    <dgm:pt modelId="{E023C39A-60AA-47E7-8816-D1CC2AB843C5}">
      <dgm:prSet phldrT="[Text]"/>
      <dgm:spPr>
        <a:solidFill>
          <a:srgbClr val="FFC000">
            <a:alpha val="90000"/>
          </a:srgbClr>
        </a:solidFill>
      </dgm:spPr>
      <dgm:t>
        <a:bodyPr/>
        <a:lstStyle/>
        <a:p>
          <a:r>
            <a:rPr lang="en-GB" dirty="0" err="1" smtClean="0"/>
            <a:t>Undang-Undang</a:t>
          </a:r>
          <a:r>
            <a:rPr lang="en-GB" dirty="0" smtClean="0"/>
            <a:t> </a:t>
          </a:r>
          <a:r>
            <a:rPr lang="en-GB" dirty="0" err="1" smtClean="0"/>
            <a:t>Nomor</a:t>
          </a:r>
          <a:r>
            <a:rPr lang="en-GB" dirty="0" smtClean="0"/>
            <a:t> 30 </a:t>
          </a:r>
          <a:r>
            <a:rPr lang="en-GB" dirty="0" err="1" smtClean="0"/>
            <a:t>Tahun</a:t>
          </a:r>
          <a:r>
            <a:rPr lang="en-GB" dirty="0" smtClean="0"/>
            <a:t> 2002 </a:t>
          </a:r>
          <a:r>
            <a:rPr lang="en-GB" dirty="0" err="1" smtClean="0"/>
            <a:t>tentang</a:t>
          </a:r>
          <a:r>
            <a:rPr lang="en-GB" dirty="0" smtClean="0"/>
            <a:t> </a:t>
          </a:r>
          <a:r>
            <a:rPr lang="en-GB" dirty="0" err="1" smtClean="0"/>
            <a:t>Komisi</a:t>
          </a:r>
          <a:r>
            <a:rPr lang="en-GB" dirty="0" smtClean="0"/>
            <a:t> </a:t>
          </a:r>
          <a:r>
            <a:rPr lang="en-GB" dirty="0" err="1" smtClean="0"/>
            <a:t>Tindak</a:t>
          </a:r>
          <a:r>
            <a:rPr lang="en-GB" dirty="0" smtClean="0"/>
            <a:t> </a:t>
          </a:r>
          <a:r>
            <a:rPr lang="en-GB" dirty="0" err="1" smtClean="0"/>
            <a:t>Pidana</a:t>
          </a:r>
          <a:r>
            <a:rPr lang="en-GB" dirty="0" smtClean="0"/>
            <a:t> </a:t>
          </a:r>
          <a:r>
            <a:rPr lang="en-GB" dirty="0" err="1" smtClean="0"/>
            <a:t>Korupsi</a:t>
          </a:r>
          <a:endParaRPr lang="en-GB" dirty="0"/>
        </a:p>
      </dgm:t>
    </dgm:pt>
    <dgm:pt modelId="{57D9A021-C291-424C-8A0A-67399CF3C6A4}" type="parTrans" cxnId="{7902E080-8192-4349-B1DE-5EC3B65E1166}">
      <dgm:prSet/>
      <dgm:spPr/>
      <dgm:t>
        <a:bodyPr/>
        <a:lstStyle/>
        <a:p>
          <a:endParaRPr lang="en-GB"/>
        </a:p>
      </dgm:t>
    </dgm:pt>
    <dgm:pt modelId="{7526380C-35D6-47AD-B61E-49980FAFB9A3}" type="sibTrans" cxnId="{7902E080-8192-4349-B1DE-5EC3B65E1166}">
      <dgm:prSet/>
      <dgm:spPr/>
      <dgm:t>
        <a:bodyPr/>
        <a:lstStyle/>
        <a:p>
          <a:endParaRPr lang="en-GB"/>
        </a:p>
      </dgm:t>
    </dgm:pt>
    <dgm:pt modelId="{D8FFD801-A13A-482A-9ABE-C71D0C4AB434}">
      <dgm:prSet phldrT="[Text]"/>
      <dgm:spPr>
        <a:solidFill>
          <a:srgbClr val="00B0F0"/>
        </a:solidFill>
      </dgm:spPr>
      <dgm:t>
        <a:bodyPr/>
        <a:lstStyle/>
        <a:p>
          <a:endParaRPr lang="en-GB" dirty="0"/>
        </a:p>
      </dgm:t>
    </dgm:pt>
    <dgm:pt modelId="{9F2FB7ED-72E5-4C11-B90D-6F4619029253}" type="parTrans" cxnId="{49EE49DB-D4D0-42EB-8D24-C0DBBBDE0FD8}">
      <dgm:prSet/>
      <dgm:spPr/>
      <dgm:t>
        <a:bodyPr/>
        <a:lstStyle/>
        <a:p>
          <a:endParaRPr lang="en-GB"/>
        </a:p>
      </dgm:t>
    </dgm:pt>
    <dgm:pt modelId="{F8C0BD90-2F70-4F43-9F82-2783C452C27C}" type="sibTrans" cxnId="{49EE49DB-D4D0-42EB-8D24-C0DBBBDE0FD8}">
      <dgm:prSet/>
      <dgm:spPr/>
      <dgm:t>
        <a:bodyPr/>
        <a:lstStyle/>
        <a:p>
          <a:endParaRPr lang="en-GB"/>
        </a:p>
      </dgm:t>
    </dgm:pt>
    <dgm:pt modelId="{A3C23A8B-6408-426B-829C-819A551553CD}">
      <dgm:prSet/>
      <dgm:spPr>
        <a:solidFill>
          <a:srgbClr val="CC66FF">
            <a:alpha val="89804"/>
          </a:srgbClr>
        </a:solidFill>
      </dgm:spPr>
      <dgm:t>
        <a:bodyPr/>
        <a:lstStyle/>
        <a:p>
          <a:r>
            <a:rPr lang="en-GB" dirty="0" err="1" smtClean="0"/>
            <a:t>Peraturan</a:t>
          </a:r>
          <a:r>
            <a:rPr lang="en-GB" dirty="0" smtClean="0"/>
            <a:t> </a:t>
          </a:r>
          <a:r>
            <a:rPr lang="en-GB" dirty="0" err="1" smtClean="0"/>
            <a:t>Presiden</a:t>
          </a:r>
          <a:r>
            <a:rPr lang="en-GB" dirty="0" smtClean="0"/>
            <a:t> </a:t>
          </a:r>
          <a:r>
            <a:rPr lang="en-GB" dirty="0" err="1" smtClean="0"/>
            <a:t>Nomor</a:t>
          </a:r>
          <a:r>
            <a:rPr lang="en-GB" dirty="0" smtClean="0"/>
            <a:t> 55 </a:t>
          </a:r>
          <a:r>
            <a:rPr lang="en-GB" dirty="0" err="1" smtClean="0"/>
            <a:t>Tahun</a:t>
          </a:r>
          <a:r>
            <a:rPr lang="en-GB" dirty="0" smtClean="0"/>
            <a:t> 2012 </a:t>
          </a:r>
          <a:r>
            <a:rPr lang="en-GB" dirty="0" err="1" smtClean="0"/>
            <a:t>tentang</a:t>
          </a:r>
          <a:r>
            <a:rPr lang="en-GB" dirty="0" smtClean="0"/>
            <a:t> </a:t>
          </a:r>
          <a:r>
            <a:rPr lang="en-GB" dirty="0" err="1" smtClean="0"/>
            <a:t>Strategi</a:t>
          </a:r>
          <a:r>
            <a:rPr lang="en-GB" dirty="0" smtClean="0"/>
            <a:t> </a:t>
          </a:r>
          <a:r>
            <a:rPr lang="en-GB" dirty="0" err="1" smtClean="0"/>
            <a:t>Nasional</a:t>
          </a:r>
          <a:r>
            <a:rPr lang="en-GB" dirty="0" smtClean="0"/>
            <a:t> </a:t>
          </a:r>
          <a:r>
            <a:rPr lang="en-GB" dirty="0" err="1" smtClean="0"/>
            <a:t>Pencegahan</a:t>
          </a:r>
          <a:r>
            <a:rPr lang="en-GB" dirty="0" smtClean="0"/>
            <a:t> </a:t>
          </a:r>
          <a:r>
            <a:rPr lang="en-GB" dirty="0" err="1" smtClean="0"/>
            <a:t>dan</a:t>
          </a:r>
          <a:r>
            <a:rPr lang="en-GB" dirty="0" smtClean="0"/>
            <a:t> </a:t>
          </a:r>
          <a:r>
            <a:rPr lang="en-GB" dirty="0" err="1" smtClean="0"/>
            <a:t>Pemberantasan</a:t>
          </a:r>
          <a:r>
            <a:rPr lang="en-GB" dirty="0" smtClean="0"/>
            <a:t> </a:t>
          </a:r>
          <a:r>
            <a:rPr lang="en-GB" dirty="0" err="1" smtClean="0"/>
            <a:t>Korupsi</a:t>
          </a:r>
          <a:r>
            <a:rPr lang="en-GB" dirty="0" smtClean="0"/>
            <a:t> </a:t>
          </a:r>
          <a:r>
            <a:rPr lang="en-GB" dirty="0" err="1" smtClean="0"/>
            <a:t>Jangka</a:t>
          </a:r>
          <a:r>
            <a:rPr lang="en-GB" dirty="0" smtClean="0"/>
            <a:t> </a:t>
          </a:r>
          <a:r>
            <a:rPr lang="en-GB" dirty="0" err="1" smtClean="0"/>
            <a:t>Panjang</a:t>
          </a:r>
          <a:endParaRPr lang="en-GB" dirty="0"/>
        </a:p>
      </dgm:t>
    </dgm:pt>
    <dgm:pt modelId="{CE0891DB-F10D-408A-A4A6-3F3700323A05}" type="parTrans" cxnId="{F3404C2F-C2C9-4041-B5F0-EF6A654AC73D}">
      <dgm:prSet/>
      <dgm:spPr/>
      <dgm:t>
        <a:bodyPr/>
        <a:lstStyle/>
        <a:p>
          <a:endParaRPr lang="en-GB"/>
        </a:p>
      </dgm:t>
    </dgm:pt>
    <dgm:pt modelId="{26017641-DCA6-4844-872E-758BEB310A64}" type="sibTrans" cxnId="{F3404C2F-C2C9-4041-B5F0-EF6A654AC73D}">
      <dgm:prSet/>
      <dgm:spPr/>
      <dgm:t>
        <a:bodyPr/>
        <a:lstStyle/>
        <a:p>
          <a:endParaRPr lang="en-GB"/>
        </a:p>
      </dgm:t>
    </dgm:pt>
    <dgm:pt modelId="{0CCD83DA-2DE1-4DB0-9D83-90EB310674DC}">
      <dgm:prSet/>
      <dgm:spPr>
        <a:solidFill>
          <a:srgbClr val="00FF99">
            <a:alpha val="89804"/>
          </a:srgbClr>
        </a:solidFill>
      </dgm:spPr>
      <dgm:t>
        <a:bodyPr/>
        <a:lstStyle/>
        <a:p>
          <a:r>
            <a:rPr lang="nb-NO" dirty="0" smtClean="0"/>
            <a:t>Instruksi Presiden Nomor 2 Tahun 2014 Tentang Aksi Pencegahan dan Pemberantasan Korupsi;</a:t>
          </a:r>
          <a:endParaRPr lang="en-GB" dirty="0"/>
        </a:p>
      </dgm:t>
    </dgm:pt>
    <dgm:pt modelId="{6A06AF8C-E071-4E9A-AD2C-A836125268F9}" type="parTrans" cxnId="{11B4B6F9-57EA-4A44-B2EE-3458EA156526}">
      <dgm:prSet/>
      <dgm:spPr/>
      <dgm:t>
        <a:bodyPr/>
        <a:lstStyle/>
        <a:p>
          <a:endParaRPr lang="en-GB"/>
        </a:p>
      </dgm:t>
    </dgm:pt>
    <dgm:pt modelId="{EF358BB4-7B21-425A-BC39-316F878F32CA}" type="sibTrans" cxnId="{11B4B6F9-57EA-4A44-B2EE-3458EA156526}">
      <dgm:prSet/>
      <dgm:spPr/>
      <dgm:t>
        <a:bodyPr/>
        <a:lstStyle/>
        <a:p>
          <a:endParaRPr lang="en-GB"/>
        </a:p>
      </dgm:t>
    </dgm:pt>
    <dgm:pt modelId="{A602FF39-36DB-4BE8-80ED-0183F6CA8893}">
      <dgm:prSet phldrT="[Text]"/>
      <dgm:spPr>
        <a:solidFill>
          <a:srgbClr val="00B0F0"/>
        </a:solidFill>
      </dgm:spPr>
      <dgm:t>
        <a:bodyPr/>
        <a:lstStyle/>
        <a:p>
          <a:endParaRPr lang="en-GB" dirty="0"/>
        </a:p>
      </dgm:t>
    </dgm:pt>
    <dgm:pt modelId="{903D9A7A-9119-40E2-A50F-68474A5C3130}" type="parTrans" cxnId="{2A648415-524B-4691-AC0F-122B05C9702A}">
      <dgm:prSet/>
      <dgm:spPr/>
      <dgm:t>
        <a:bodyPr/>
        <a:lstStyle/>
        <a:p>
          <a:endParaRPr lang="en-GB"/>
        </a:p>
      </dgm:t>
    </dgm:pt>
    <dgm:pt modelId="{18BF5F0A-50C6-4A61-B8CE-902B5ED46EDB}" type="sibTrans" cxnId="{2A648415-524B-4691-AC0F-122B05C9702A}">
      <dgm:prSet/>
      <dgm:spPr/>
      <dgm:t>
        <a:bodyPr/>
        <a:lstStyle/>
        <a:p>
          <a:endParaRPr lang="en-GB"/>
        </a:p>
      </dgm:t>
    </dgm:pt>
    <dgm:pt modelId="{38BD9DD9-AA78-4509-BC19-55792EA94983}">
      <dgm:prSet/>
      <dgm:spPr>
        <a:solidFill>
          <a:srgbClr val="00B0F0"/>
        </a:solidFill>
      </dgm:spPr>
      <dgm:t>
        <a:bodyPr/>
        <a:lstStyle/>
        <a:p>
          <a:endParaRPr lang="en-GB" dirty="0"/>
        </a:p>
      </dgm:t>
    </dgm:pt>
    <dgm:pt modelId="{3E333558-4413-4309-BF92-006F128BA822}" type="parTrans" cxnId="{AC8245DD-B5CD-4A75-ABC2-EA1B81B94461}">
      <dgm:prSet/>
      <dgm:spPr/>
      <dgm:t>
        <a:bodyPr/>
        <a:lstStyle/>
        <a:p>
          <a:endParaRPr lang="en-GB"/>
        </a:p>
      </dgm:t>
    </dgm:pt>
    <dgm:pt modelId="{27DD8F72-9C9A-448D-BCBF-2746E21E3A3E}" type="sibTrans" cxnId="{AC8245DD-B5CD-4A75-ABC2-EA1B81B94461}">
      <dgm:prSet/>
      <dgm:spPr/>
      <dgm:t>
        <a:bodyPr/>
        <a:lstStyle/>
        <a:p>
          <a:endParaRPr lang="en-GB"/>
        </a:p>
      </dgm:t>
    </dgm:pt>
    <dgm:pt modelId="{0139E791-1E10-42AE-BB73-37CF6B257726}">
      <dgm:prSet/>
      <dgm:spPr>
        <a:solidFill>
          <a:srgbClr val="FF66CC">
            <a:alpha val="89804"/>
          </a:srgbClr>
        </a:solidFill>
      </dgm:spPr>
      <dgm:t>
        <a:bodyPr/>
        <a:lstStyle/>
        <a:p>
          <a:r>
            <a:rPr lang="en-GB" dirty="0" err="1" smtClean="0"/>
            <a:t>Peraturan</a:t>
          </a:r>
          <a:r>
            <a:rPr lang="en-GB" dirty="0" smtClean="0"/>
            <a:t> </a:t>
          </a:r>
          <a:r>
            <a:rPr lang="en-GB" dirty="0" err="1" smtClean="0"/>
            <a:t>Menteri</a:t>
          </a:r>
          <a:r>
            <a:rPr lang="en-GB" dirty="0" smtClean="0"/>
            <a:t> </a:t>
          </a:r>
          <a:r>
            <a:rPr lang="en-GB" dirty="0" err="1" smtClean="0"/>
            <a:t>Pendayagunaan</a:t>
          </a:r>
          <a:r>
            <a:rPr lang="en-GB" dirty="0" smtClean="0"/>
            <a:t> </a:t>
          </a:r>
          <a:r>
            <a:rPr lang="en-GB" dirty="0" err="1" smtClean="0"/>
            <a:t>Aparatur</a:t>
          </a:r>
          <a:r>
            <a:rPr lang="en-GB" dirty="0" smtClean="0"/>
            <a:t> Negara </a:t>
          </a:r>
          <a:r>
            <a:rPr lang="en-GB" dirty="0" err="1" smtClean="0"/>
            <a:t>dan</a:t>
          </a:r>
          <a:r>
            <a:rPr lang="en-GB" dirty="0" smtClean="0"/>
            <a:t> </a:t>
          </a:r>
          <a:r>
            <a:rPr lang="en-GB" dirty="0" err="1" smtClean="0"/>
            <a:t>Reformasi</a:t>
          </a:r>
          <a:r>
            <a:rPr lang="en-GB" dirty="0" smtClean="0"/>
            <a:t> </a:t>
          </a:r>
          <a:r>
            <a:rPr lang="en-GB" dirty="0" err="1" smtClean="0"/>
            <a:t>Birokrasi</a:t>
          </a:r>
          <a:r>
            <a:rPr lang="en-GB" dirty="0" smtClean="0"/>
            <a:t> </a:t>
          </a:r>
          <a:r>
            <a:rPr lang="en-GB" dirty="0" err="1" smtClean="0"/>
            <a:t>Republik</a:t>
          </a:r>
          <a:r>
            <a:rPr lang="en-GB" dirty="0" smtClean="0"/>
            <a:t> Indonesia </a:t>
          </a:r>
          <a:r>
            <a:rPr lang="en-GB" dirty="0" err="1" smtClean="0"/>
            <a:t>Nomor</a:t>
          </a:r>
          <a:r>
            <a:rPr lang="en-GB" dirty="0" smtClean="0"/>
            <a:t> 52 </a:t>
          </a:r>
          <a:r>
            <a:rPr lang="en-GB" dirty="0" err="1" smtClean="0"/>
            <a:t>Tahun</a:t>
          </a:r>
          <a:r>
            <a:rPr lang="en-GB" dirty="0" smtClean="0"/>
            <a:t> 2014 </a:t>
          </a:r>
          <a:r>
            <a:rPr lang="en-GB" dirty="0" err="1" smtClean="0"/>
            <a:t>Tentang</a:t>
          </a:r>
          <a:r>
            <a:rPr lang="en-GB" dirty="0" smtClean="0"/>
            <a:t> </a:t>
          </a:r>
          <a:r>
            <a:rPr lang="en-GB" dirty="0" err="1" smtClean="0"/>
            <a:t>Pedoman</a:t>
          </a:r>
          <a:r>
            <a:rPr lang="en-GB" dirty="0" smtClean="0"/>
            <a:t> Pembangunan Zona </a:t>
          </a:r>
          <a:r>
            <a:rPr lang="en-GB" dirty="0" err="1" smtClean="0"/>
            <a:t>Integritas</a:t>
          </a:r>
          <a:r>
            <a:rPr lang="en-GB" dirty="0" smtClean="0"/>
            <a:t> </a:t>
          </a:r>
          <a:r>
            <a:rPr lang="en-GB" dirty="0" err="1" smtClean="0"/>
            <a:t>Menuju</a:t>
          </a:r>
          <a:r>
            <a:rPr lang="en-GB" dirty="0" smtClean="0"/>
            <a:t> Wilayah </a:t>
          </a:r>
          <a:r>
            <a:rPr lang="en-GB" dirty="0" err="1" smtClean="0"/>
            <a:t>Bebas</a:t>
          </a:r>
          <a:r>
            <a:rPr lang="en-GB" dirty="0" smtClean="0"/>
            <a:t> Dari </a:t>
          </a:r>
          <a:r>
            <a:rPr lang="en-GB" dirty="0" err="1" smtClean="0"/>
            <a:t>Korupsi</a:t>
          </a:r>
          <a:r>
            <a:rPr lang="en-GB" dirty="0" smtClean="0"/>
            <a:t> </a:t>
          </a:r>
          <a:r>
            <a:rPr lang="en-GB" dirty="0" err="1" smtClean="0"/>
            <a:t>dan</a:t>
          </a:r>
          <a:r>
            <a:rPr lang="en-GB" dirty="0" smtClean="0"/>
            <a:t> Wilayah </a:t>
          </a:r>
          <a:r>
            <a:rPr lang="en-GB" dirty="0" err="1" smtClean="0"/>
            <a:t>Birokrasi</a:t>
          </a:r>
          <a:r>
            <a:rPr lang="en-GB" dirty="0" smtClean="0"/>
            <a:t> </a:t>
          </a:r>
          <a:r>
            <a:rPr lang="en-GB" dirty="0" err="1" smtClean="0"/>
            <a:t>bersih</a:t>
          </a:r>
          <a:r>
            <a:rPr lang="en-GB" dirty="0" smtClean="0"/>
            <a:t> Dan </a:t>
          </a:r>
          <a:r>
            <a:rPr lang="en-GB" dirty="0" err="1" smtClean="0"/>
            <a:t>melayani</a:t>
          </a:r>
          <a:r>
            <a:rPr lang="en-GB" dirty="0" smtClean="0"/>
            <a:t> Di </a:t>
          </a:r>
          <a:r>
            <a:rPr lang="en-GB" dirty="0" err="1" smtClean="0"/>
            <a:t>Lingkungan</a:t>
          </a:r>
          <a:r>
            <a:rPr lang="en-GB" dirty="0" smtClean="0"/>
            <a:t> </a:t>
          </a:r>
          <a:r>
            <a:rPr lang="en-GB" dirty="0" err="1" smtClean="0"/>
            <a:t>Instansi</a:t>
          </a:r>
          <a:r>
            <a:rPr lang="en-GB" dirty="0" smtClean="0"/>
            <a:t> </a:t>
          </a:r>
          <a:r>
            <a:rPr lang="en-GB" dirty="0" err="1" smtClean="0"/>
            <a:t>Pemerintah</a:t>
          </a:r>
          <a:endParaRPr lang="en-GB" dirty="0"/>
        </a:p>
      </dgm:t>
    </dgm:pt>
    <dgm:pt modelId="{728DF133-F879-4046-AD3E-D2CCB8103698}" type="parTrans" cxnId="{F44C9F2A-420F-4739-A305-92CE1C132733}">
      <dgm:prSet/>
      <dgm:spPr/>
      <dgm:t>
        <a:bodyPr/>
        <a:lstStyle/>
        <a:p>
          <a:endParaRPr lang="en-GB"/>
        </a:p>
      </dgm:t>
    </dgm:pt>
    <dgm:pt modelId="{9E85AEA8-E823-489C-AE9B-4D498A44BFC5}" type="sibTrans" cxnId="{F44C9F2A-420F-4739-A305-92CE1C132733}">
      <dgm:prSet/>
      <dgm:spPr/>
      <dgm:t>
        <a:bodyPr/>
        <a:lstStyle/>
        <a:p>
          <a:endParaRPr lang="en-GB"/>
        </a:p>
      </dgm:t>
    </dgm:pt>
    <dgm:pt modelId="{CEE8B844-8717-44FB-A9AB-793E5E709F3C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/>
          </a:r>
          <a:br>
            <a:rPr lang="en-GB" dirty="0" smtClean="0"/>
          </a:br>
          <a:endParaRPr lang="en-GB" dirty="0"/>
        </a:p>
      </dgm:t>
    </dgm:pt>
    <dgm:pt modelId="{1C97C9F5-708F-44A9-98FF-2535CFD18ABF}" type="sibTrans" cxnId="{FC229D77-CC8F-4AA2-A277-488EBE87ABCA}">
      <dgm:prSet/>
      <dgm:spPr/>
      <dgm:t>
        <a:bodyPr/>
        <a:lstStyle/>
        <a:p>
          <a:endParaRPr lang="en-GB"/>
        </a:p>
      </dgm:t>
    </dgm:pt>
    <dgm:pt modelId="{1CD5ECDD-6E14-4E80-A4EC-7FE05D3559B4}" type="parTrans" cxnId="{FC229D77-CC8F-4AA2-A277-488EBE87ABCA}">
      <dgm:prSet/>
      <dgm:spPr/>
      <dgm:t>
        <a:bodyPr/>
        <a:lstStyle/>
        <a:p>
          <a:endParaRPr lang="en-GB"/>
        </a:p>
      </dgm:t>
    </dgm:pt>
    <dgm:pt modelId="{2400F93B-E5C2-4912-BEDA-0169DC172E64}">
      <dgm:prSet phldrT="[Text]"/>
      <dgm:spPr>
        <a:solidFill>
          <a:srgbClr val="00B0F0"/>
        </a:solidFill>
      </dgm:spPr>
      <dgm:t>
        <a:bodyPr/>
        <a:lstStyle/>
        <a:p>
          <a:r>
            <a:rPr lang="en-GB" dirty="0" smtClean="0"/>
            <a:t/>
          </a:r>
          <a:br>
            <a:rPr lang="en-GB" dirty="0" smtClean="0"/>
          </a:br>
          <a:endParaRPr lang="en-GB" dirty="0"/>
        </a:p>
      </dgm:t>
    </dgm:pt>
    <dgm:pt modelId="{D795C92B-19C1-472D-A3DD-C7503B9F996E}" type="sibTrans" cxnId="{8EC85D95-DE3B-4EE5-A58F-8425D64C8733}">
      <dgm:prSet/>
      <dgm:spPr/>
      <dgm:t>
        <a:bodyPr/>
        <a:lstStyle/>
        <a:p>
          <a:endParaRPr lang="en-GB"/>
        </a:p>
      </dgm:t>
    </dgm:pt>
    <dgm:pt modelId="{C6F27F8F-5DFE-46DE-914D-29186DFB926B}" type="parTrans" cxnId="{8EC85D95-DE3B-4EE5-A58F-8425D64C8733}">
      <dgm:prSet/>
      <dgm:spPr/>
      <dgm:t>
        <a:bodyPr/>
        <a:lstStyle/>
        <a:p>
          <a:endParaRPr lang="en-GB"/>
        </a:p>
      </dgm:t>
    </dgm:pt>
    <dgm:pt modelId="{28FC8D26-D269-4F3A-B69A-AC195ED53CB9}" type="pres">
      <dgm:prSet presAssocID="{CB1CA923-3430-4B2D-AE8C-44CCB758F739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28E21255-DCE6-4205-871E-55A4266BAF58}" type="pres">
      <dgm:prSet presAssocID="{CEE8B844-8717-44FB-A9AB-793E5E709F3C}" presName="composite" presStyleCnt="0"/>
      <dgm:spPr/>
    </dgm:pt>
    <dgm:pt modelId="{F241C509-B9AC-4F6B-A5DF-057B35186945}" type="pres">
      <dgm:prSet presAssocID="{CEE8B844-8717-44FB-A9AB-793E5E709F3C}" presName="parentText" presStyleLbl="alignNode1" presStyleIdx="0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540672A-0D79-44E5-84CA-3ED291127F07}" type="pres">
      <dgm:prSet presAssocID="{CEE8B844-8717-44FB-A9AB-793E5E709F3C}" presName="descendantText" presStyleLbl="alignAcc1" presStyleIdx="0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2B2A2CA-7B43-4B93-BDEC-96D57A8540AB}" type="pres">
      <dgm:prSet presAssocID="{1C97C9F5-708F-44A9-98FF-2535CFD18ABF}" presName="sp" presStyleCnt="0"/>
      <dgm:spPr/>
    </dgm:pt>
    <dgm:pt modelId="{C7DCEA6B-0EE6-4831-94C9-2F29C94B1C41}" type="pres">
      <dgm:prSet presAssocID="{2400F93B-E5C2-4912-BEDA-0169DC172E64}" presName="composite" presStyleCnt="0"/>
      <dgm:spPr/>
    </dgm:pt>
    <dgm:pt modelId="{E640234F-4592-4FCC-90A7-EFA5A68F8618}" type="pres">
      <dgm:prSet presAssocID="{2400F93B-E5C2-4912-BEDA-0169DC172E64}" presName="parentText" presStyleLbl="align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442DD75-B14A-473D-A16F-95A78B31508F}" type="pres">
      <dgm:prSet presAssocID="{2400F93B-E5C2-4912-BEDA-0169DC172E64}" presName="descendantText" presStyleLbl="alignAcc1" presStyleIdx="1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279102B-2DC1-451B-B664-C0ECB0336BAF}" type="pres">
      <dgm:prSet presAssocID="{D795C92B-19C1-472D-A3DD-C7503B9F996E}" presName="sp" presStyleCnt="0"/>
      <dgm:spPr/>
    </dgm:pt>
    <dgm:pt modelId="{C051A9A6-F68D-49EC-8A90-5D60E7171355}" type="pres">
      <dgm:prSet presAssocID="{720D06D6-D2FA-4D4A-BD48-994134B04972}" presName="composite" presStyleCnt="0"/>
      <dgm:spPr/>
    </dgm:pt>
    <dgm:pt modelId="{3536627C-8813-4CA2-91BF-1CB8471D03E5}" type="pres">
      <dgm:prSet presAssocID="{720D06D6-D2FA-4D4A-BD48-994134B04972}" presName="parentText" presStyleLbl="align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B99B1B-602B-4031-8A1C-AB0059B1F11B}" type="pres">
      <dgm:prSet presAssocID="{720D06D6-D2FA-4D4A-BD48-994134B04972}" presName="descendantText" presStyleLbl="alignAcc1" presStyleIdx="2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10FC093-A8DC-4797-AF8C-8FBAAF87BF13}" type="pres">
      <dgm:prSet presAssocID="{2D17B6FB-8AB5-4D8B-B576-53E21A23E5BF}" presName="sp" presStyleCnt="0"/>
      <dgm:spPr/>
    </dgm:pt>
    <dgm:pt modelId="{44A2E64C-47F1-4872-991B-FDFE2CA4C76E}" type="pres">
      <dgm:prSet presAssocID="{D8FFD801-A13A-482A-9ABE-C71D0C4AB434}" presName="composite" presStyleCnt="0"/>
      <dgm:spPr/>
    </dgm:pt>
    <dgm:pt modelId="{E4378009-CD59-4A95-ADC5-A1F1C416CE33}" type="pres">
      <dgm:prSet presAssocID="{D8FFD801-A13A-482A-9ABE-C71D0C4AB434}" presName="parentText" presStyleLbl="align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12F95A5-EC62-40D8-B95A-AE198F123BE7}" type="pres">
      <dgm:prSet presAssocID="{D8FFD801-A13A-482A-9ABE-C71D0C4AB434}" presName="descendantText" presStyleLbl="alignAcc1" presStyleIdx="3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81B8B0A-0ED4-4BA4-B54E-29709F02731F}" type="pres">
      <dgm:prSet presAssocID="{F8C0BD90-2F70-4F43-9F82-2783C452C27C}" presName="sp" presStyleCnt="0"/>
      <dgm:spPr/>
    </dgm:pt>
    <dgm:pt modelId="{C325B8C6-6DAE-4811-8DFA-9EE1B62D5277}" type="pres">
      <dgm:prSet presAssocID="{A602FF39-36DB-4BE8-80ED-0183F6CA8893}" presName="composite" presStyleCnt="0"/>
      <dgm:spPr/>
    </dgm:pt>
    <dgm:pt modelId="{9D10852F-FE59-4FBB-B153-2EC195A04B3C}" type="pres">
      <dgm:prSet presAssocID="{A602FF39-36DB-4BE8-80ED-0183F6CA8893}" presName="parentText" presStyleLbl="align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B30CB14-D872-4317-8A0B-D1D7E601BA33}" type="pres">
      <dgm:prSet presAssocID="{A602FF39-36DB-4BE8-80ED-0183F6CA8893}" presName="descendantText" presStyleLbl="alignAcc1" presStyleIdx="4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9892448-6F3B-4F9D-9C70-0E1935219504}" type="pres">
      <dgm:prSet presAssocID="{18BF5F0A-50C6-4A61-B8CE-902B5ED46EDB}" presName="sp" presStyleCnt="0"/>
      <dgm:spPr/>
    </dgm:pt>
    <dgm:pt modelId="{B5FBDFE4-EA30-496A-8220-CAC79A1057A1}" type="pres">
      <dgm:prSet presAssocID="{38BD9DD9-AA78-4509-BC19-55792EA94983}" presName="composite" presStyleCnt="0"/>
      <dgm:spPr/>
    </dgm:pt>
    <dgm:pt modelId="{97AFEE25-2E8B-46BE-9381-0B3B3D337A53}" type="pres">
      <dgm:prSet presAssocID="{38BD9DD9-AA78-4509-BC19-55792EA94983}" presName="parentText" presStyleLbl="align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AD9EBCE-0F76-489A-90CA-E5B13BC13F44}" type="pres">
      <dgm:prSet presAssocID="{38BD9DD9-AA78-4509-BC19-55792EA94983}" presName="descendantText" presStyleLbl="alignAcc1" presStyleIdx="5" presStyleCnt="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49B3B172-6E37-438E-A950-087E4A11F0CE}" type="presOf" srcId="{A602FF39-36DB-4BE8-80ED-0183F6CA8893}" destId="{9D10852F-FE59-4FBB-B153-2EC195A04B3C}" srcOrd="0" destOrd="0" presId="urn:microsoft.com/office/officeart/2005/8/layout/chevron2"/>
    <dgm:cxn modelId="{A436173C-21B8-4DCE-BEBF-146A96FC7D69}" type="presOf" srcId="{CB1CA923-3430-4B2D-AE8C-44CCB758F739}" destId="{28FC8D26-D269-4F3A-B69A-AC195ED53CB9}" srcOrd="0" destOrd="0" presId="urn:microsoft.com/office/officeart/2005/8/layout/chevron2"/>
    <dgm:cxn modelId="{97196AAE-70EA-4E50-B6A4-D68BDC7EA633}" type="presOf" srcId="{0139E791-1E10-42AE-BB73-37CF6B257726}" destId="{FAD9EBCE-0F76-489A-90CA-E5B13BC13F44}" srcOrd="0" destOrd="0" presId="urn:microsoft.com/office/officeart/2005/8/layout/chevron2"/>
    <dgm:cxn modelId="{FC229D77-CC8F-4AA2-A277-488EBE87ABCA}" srcId="{CB1CA923-3430-4B2D-AE8C-44CCB758F739}" destId="{CEE8B844-8717-44FB-A9AB-793E5E709F3C}" srcOrd="0" destOrd="0" parTransId="{1CD5ECDD-6E14-4E80-A4EC-7FE05D3559B4}" sibTransId="{1C97C9F5-708F-44A9-98FF-2535CFD18ABF}"/>
    <dgm:cxn modelId="{6B88FBD1-CBFD-446C-AE00-928862E993CA}" type="presOf" srcId="{720D06D6-D2FA-4D4A-BD48-994134B04972}" destId="{3536627C-8813-4CA2-91BF-1CB8471D03E5}" srcOrd="0" destOrd="0" presId="urn:microsoft.com/office/officeart/2005/8/layout/chevron2"/>
    <dgm:cxn modelId="{11B4B6F9-57EA-4A44-B2EE-3458EA156526}" srcId="{A602FF39-36DB-4BE8-80ED-0183F6CA8893}" destId="{0CCD83DA-2DE1-4DB0-9D83-90EB310674DC}" srcOrd="0" destOrd="0" parTransId="{6A06AF8C-E071-4E9A-AD2C-A836125268F9}" sibTransId="{EF358BB4-7B21-425A-BC39-316F878F32CA}"/>
    <dgm:cxn modelId="{DF3DD06F-3131-48BF-8630-558F052AD002}" type="presOf" srcId="{2400F93B-E5C2-4912-BEDA-0169DC172E64}" destId="{E640234F-4592-4FCC-90A7-EFA5A68F8618}" srcOrd="0" destOrd="0" presId="urn:microsoft.com/office/officeart/2005/8/layout/chevron2"/>
    <dgm:cxn modelId="{0D6A58CE-2993-4C09-AFCE-CB2383A7EC3D}" type="presOf" srcId="{A3C23A8B-6408-426B-829C-819A551553CD}" destId="{712F95A5-EC62-40D8-B95A-AE198F123BE7}" srcOrd="0" destOrd="0" presId="urn:microsoft.com/office/officeart/2005/8/layout/chevron2"/>
    <dgm:cxn modelId="{7902E080-8192-4349-B1DE-5EC3B65E1166}" srcId="{720D06D6-D2FA-4D4A-BD48-994134B04972}" destId="{E023C39A-60AA-47E7-8816-D1CC2AB843C5}" srcOrd="0" destOrd="0" parTransId="{57D9A021-C291-424C-8A0A-67399CF3C6A4}" sibTransId="{7526380C-35D6-47AD-B61E-49980FAFB9A3}"/>
    <dgm:cxn modelId="{36C4AF49-E43F-4318-B6F0-87145CE2DBAC}" type="presOf" srcId="{E023C39A-60AA-47E7-8816-D1CC2AB843C5}" destId="{73B99B1B-602B-4031-8A1C-AB0059B1F11B}" srcOrd="0" destOrd="0" presId="urn:microsoft.com/office/officeart/2005/8/layout/chevron2"/>
    <dgm:cxn modelId="{F44C9F2A-420F-4739-A305-92CE1C132733}" srcId="{38BD9DD9-AA78-4509-BC19-55792EA94983}" destId="{0139E791-1E10-42AE-BB73-37CF6B257726}" srcOrd="0" destOrd="0" parTransId="{728DF133-F879-4046-AD3E-D2CCB8103698}" sibTransId="{9E85AEA8-E823-489C-AE9B-4D498A44BFC5}"/>
    <dgm:cxn modelId="{521EFDD3-64E7-4CA0-A14B-A300EEC9148B}" type="presOf" srcId="{38BD9DD9-AA78-4509-BC19-55792EA94983}" destId="{97AFEE25-2E8B-46BE-9381-0B3B3D337A53}" srcOrd="0" destOrd="0" presId="urn:microsoft.com/office/officeart/2005/8/layout/chevron2"/>
    <dgm:cxn modelId="{97E5EEED-DF77-4090-94E1-234AA772D107}" srcId="{CEE8B844-8717-44FB-A9AB-793E5E709F3C}" destId="{EE8FA885-27B8-4A7C-A87D-66775D4304C8}" srcOrd="0" destOrd="0" parTransId="{2B377F69-A2E4-4226-B3CA-B37FC1498856}" sibTransId="{064C4ED1-981D-46AF-96F7-33E6D16F5319}"/>
    <dgm:cxn modelId="{A2BD498F-BEFF-4FB5-9ADA-6452EC1EAE90}" srcId="{2400F93B-E5C2-4912-BEDA-0169DC172E64}" destId="{CC19DB50-3DF0-4C78-AE1C-E32D2DCAA4E9}" srcOrd="0" destOrd="0" parTransId="{79C12661-24F4-493A-99E3-3ACD5A557A0E}" sibTransId="{FE11E60A-4435-4C9A-9FA0-F27D5A301875}"/>
    <dgm:cxn modelId="{6FFAC89D-1A61-40D6-B166-49C1441BD18E}" type="presOf" srcId="{0CCD83DA-2DE1-4DB0-9D83-90EB310674DC}" destId="{1B30CB14-D872-4317-8A0B-D1D7E601BA33}" srcOrd="0" destOrd="0" presId="urn:microsoft.com/office/officeart/2005/8/layout/chevron2"/>
    <dgm:cxn modelId="{858CE2DF-2296-4C0B-88F1-6D2E5D2806CA}" type="presOf" srcId="{CC19DB50-3DF0-4C78-AE1C-E32D2DCAA4E9}" destId="{5442DD75-B14A-473D-A16F-95A78B31508F}" srcOrd="0" destOrd="0" presId="urn:microsoft.com/office/officeart/2005/8/layout/chevron2"/>
    <dgm:cxn modelId="{3FD49123-2E89-4369-B4D3-2632CC572CD1}" srcId="{CB1CA923-3430-4B2D-AE8C-44CCB758F739}" destId="{720D06D6-D2FA-4D4A-BD48-994134B04972}" srcOrd="2" destOrd="0" parTransId="{54E52902-011C-4203-809C-A02FEFCB4F1D}" sibTransId="{2D17B6FB-8AB5-4D8B-B576-53E21A23E5BF}"/>
    <dgm:cxn modelId="{2A648415-524B-4691-AC0F-122B05C9702A}" srcId="{CB1CA923-3430-4B2D-AE8C-44CCB758F739}" destId="{A602FF39-36DB-4BE8-80ED-0183F6CA8893}" srcOrd="4" destOrd="0" parTransId="{903D9A7A-9119-40E2-A50F-68474A5C3130}" sibTransId="{18BF5F0A-50C6-4A61-B8CE-902B5ED46EDB}"/>
    <dgm:cxn modelId="{DE3778F4-825A-42AE-BA25-76BF310A4DB5}" type="presOf" srcId="{D8FFD801-A13A-482A-9ABE-C71D0C4AB434}" destId="{E4378009-CD59-4A95-ADC5-A1F1C416CE33}" srcOrd="0" destOrd="0" presId="urn:microsoft.com/office/officeart/2005/8/layout/chevron2"/>
    <dgm:cxn modelId="{803AB1B9-1AD0-42E2-89F4-465EBD02ECB7}" type="presOf" srcId="{EE8FA885-27B8-4A7C-A87D-66775D4304C8}" destId="{F540672A-0D79-44E5-84CA-3ED291127F07}" srcOrd="0" destOrd="0" presId="urn:microsoft.com/office/officeart/2005/8/layout/chevron2"/>
    <dgm:cxn modelId="{8EC85D95-DE3B-4EE5-A58F-8425D64C8733}" srcId="{CB1CA923-3430-4B2D-AE8C-44CCB758F739}" destId="{2400F93B-E5C2-4912-BEDA-0169DC172E64}" srcOrd="1" destOrd="0" parTransId="{C6F27F8F-5DFE-46DE-914D-29186DFB926B}" sibTransId="{D795C92B-19C1-472D-A3DD-C7503B9F996E}"/>
    <dgm:cxn modelId="{AC8245DD-B5CD-4A75-ABC2-EA1B81B94461}" srcId="{CB1CA923-3430-4B2D-AE8C-44CCB758F739}" destId="{38BD9DD9-AA78-4509-BC19-55792EA94983}" srcOrd="5" destOrd="0" parTransId="{3E333558-4413-4309-BF92-006F128BA822}" sibTransId="{27DD8F72-9C9A-448D-BCBF-2746E21E3A3E}"/>
    <dgm:cxn modelId="{F3404C2F-C2C9-4041-B5F0-EF6A654AC73D}" srcId="{D8FFD801-A13A-482A-9ABE-C71D0C4AB434}" destId="{A3C23A8B-6408-426B-829C-819A551553CD}" srcOrd="0" destOrd="0" parTransId="{CE0891DB-F10D-408A-A4A6-3F3700323A05}" sibTransId="{26017641-DCA6-4844-872E-758BEB310A64}"/>
    <dgm:cxn modelId="{7ECD8CB8-B478-4D1F-A59E-AD2686EF82C9}" type="presOf" srcId="{CEE8B844-8717-44FB-A9AB-793E5E709F3C}" destId="{F241C509-B9AC-4F6B-A5DF-057B35186945}" srcOrd="0" destOrd="0" presId="urn:microsoft.com/office/officeart/2005/8/layout/chevron2"/>
    <dgm:cxn modelId="{49EE49DB-D4D0-42EB-8D24-C0DBBBDE0FD8}" srcId="{CB1CA923-3430-4B2D-AE8C-44CCB758F739}" destId="{D8FFD801-A13A-482A-9ABE-C71D0C4AB434}" srcOrd="3" destOrd="0" parTransId="{9F2FB7ED-72E5-4C11-B90D-6F4619029253}" sibTransId="{F8C0BD90-2F70-4F43-9F82-2783C452C27C}"/>
    <dgm:cxn modelId="{8F1E1DFD-F62C-4B3D-906B-C32DE1E4FB90}" type="presParOf" srcId="{28FC8D26-D269-4F3A-B69A-AC195ED53CB9}" destId="{28E21255-DCE6-4205-871E-55A4266BAF58}" srcOrd="0" destOrd="0" presId="urn:microsoft.com/office/officeart/2005/8/layout/chevron2"/>
    <dgm:cxn modelId="{7A91CE41-F607-4ABD-8AF9-3AB24CC5C731}" type="presParOf" srcId="{28E21255-DCE6-4205-871E-55A4266BAF58}" destId="{F241C509-B9AC-4F6B-A5DF-057B35186945}" srcOrd="0" destOrd="0" presId="urn:microsoft.com/office/officeart/2005/8/layout/chevron2"/>
    <dgm:cxn modelId="{4EC59CC8-1421-4CF6-8C6F-31978A50AAE6}" type="presParOf" srcId="{28E21255-DCE6-4205-871E-55A4266BAF58}" destId="{F540672A-0D79-44E5-84CA-3ED291127F07}" srcOrd="1" destOrd="0" presId="urn:microsoft.com/office/officeart/2005/8/layout/chevron2"/>
    <dgm:cxn modelId="{27DAF5C3-ED22-40F8-B14C-937AC449DA01}" type="presParOf" srcId="{28FC8D26-D269-4F3A-B69A-AC195ED53CB9}" destId="{82B2A2CA-7B43-4B93-BDEC-96D57A8540AB}" srcOrd="1" destOrd="0" presId="urn:microsoft.com/office/officeart/2005/8/layout/chevron2"/>
    <dgm:cxn modelId="{8BD68BC3-996C-4263-8541-E17407EC90AE}" type="presParOf" srcId="{28FC8D26-D269-4F3A-B69A-AC195ED53CB9}" destId="{C7DCEA6B-0EE6-4831-94C9-2F29C94B1C41}" srcOrd="2" destOrd="0" presId="urn:microsoft.com/office/officeart/2005/8/layout/chevron2"/>
    <dgm:cxn modelId="{854BD05A-7ABD-4321-89DA-D301CA87613B}" type="presParOf" srcId="{C7DCEA6B-0EE6-4831-94C9-2F29C94B1C41}" destId="{E640234F-4592-4FCC-90A7-EFA5A68F8618}" srcOrd="0" destOrd="0" presId="urn:microsoft.com/office/officeart/2005/8/layout/chevron2"/>
    <dgm:cxn modelId="{F4056B2F-0D3E-401F-9803-9318C752F97E}" type="presParOf" srcId="{C7DCEA6B-0EE6-4831-94C9-2F29C94B1C41}" destId="{5442DD75-B14A-473D-A16F-95A78B31508F}" srcOrd="1" destOrd="0" presId="urn:microsoft.com/office/officeart/2005/8/layout/chevron2"/>
    <dgm:cxn modelId="{67EA9B29-0102-4A48-9F67-A9856D30182D}" type="presParOf" srcId="{28FC8D26-D269-4F3A-B69A-AC195ED53CB9}" destId="{A279102B-2DC1-451B-B664-C0ECB0336BAF}" srcOrd="3" destOrd="0" presId="urn:microsoft.com/office/officeart/2005/8/layout/chevron2"/>
    <dgm:cxn modelId="{9D2F0A1C-E9E5-499E-8D41-83A2EA2DD94C}" type="presParOf" srcId="{28FC8D26-D269-4F3A-B69A-AC195ED53CB9}" destId="{C051A9A6-F68D-49EC-8A90-5D60E7171355}" srcOrd="4" destOrd="0" presId="urn:microsoft.com/office/officeart/2005/8/layout/chevron2"/>
    <dgm:cxn modelId="{9F6FA523-4109-4701-A99F-F365AF128F68}" type="presParOf" srcId="{C051A9A6-F68D-49EC-8A90-5D60E7171355}" destId="{3536627C-8813-4CA2-91BF-1CB8471D03E5}" srcOrd="0" destOrd="0" presId="urn:microsoft.com/office/officeart/2005/8/layout/chevron2"/>
    <dgm:cxn modelId="{9DB388F3-F8BA-4DDE-871B-F1B78EE89277}" type="presParOf" srcId="{C051A9A6-F68D-49EC-8A90-5D60E7171355}" destId="{73B99B1B-602B-4031-8A1C-AB0059B1F11B}" srcOrd="1" destOrd="0" presId="urn:microsoft.com/office/officeart/2005/8/layout/chevron2"/>
    <dgm:cxn modelId="{18984A63-EBF2-46C3-9E3D-6AD392F6F714}" type="presParOf" srcId="{28FC8D26-D269-4F3A-B69A-AC195ED53CB9}" destId="{C10FC093-A8DC-4797-AF8C-8FBAAF87BF13}" srcOrd="5" destOrd="0" presId="urn:microsoft.com/office/officeart/2005/8/layout/chevron2"/>
    <dgm:cxn modelId="{24BCC28A-355C-4EE1-AE90-CBEFFEBED0D4}" type="presParOf" srcId="{28FC8D26-D269-4F3A-B69A-AC195ED53CB9}" destId="{44A2E64C-47F1-4872-991B-FDFE2CA4C76E}" srcOrd="6" destOrd="0" presId="urn:microsoft.com/office/officeart/2005/8/layout/chevron2"/>
    <dgm:cxn modelId="{F9913D17-FBDB-442D-B733-DA04BF1E190E}" type="presParOf" srcId="{44A2E64C-47F1-4872-991B-FDFE2CA4C76E}" destId="{E4378009-CD59-4A95-ADC5-A1F1C416CE33}" srcOrd="0" destOrd="0" presId="urn:microsoft.com/office/officeart/2005/8/layout/chevron2"/>
    <dgm:cxn modelId="{61D0C6AA-7C25-412C-9987-80F3D2C8A5FE}" type="presParOf" srcId="{44A2E64C-47F1-4872-991B-FDFE2CA4C76E}" destId="{712F95A5-EC62-40D8-B95A-AE198F123BE7}" srcOrd="1" destOrd="0" presId="urn:microsoft.com/office/officeart/2005/8/layout/chevron2"/>
    <dgm:cxn modelId="{B5BCACE6-4BF1-46E5-A18E-6F0E0400EFE5}" type="presParOf" srcId="{28FC8D26-D269-4F3A-B69A-AC195ED53CB9}" destId="{E81B8B0A-0ED4-4BA4-B54E-29709F02731F}" srcOrd="7" destOrd="0" presId="urn:microsoft.com/office/officeart/2005/8/layout/chevron2"/>
    <dgm:cxn modelId="{3704C600-91C8-4DB6-A4B1-6926F61DDB72}" type="presParOf" srcId="{28FC8D26-D269-4F3A-B69A-AC195ED53CB9}" destId="{C325B8C6-6DAE-4811-8DFA-9EE1B62D5277}" srcOrd="8" destOrd="0" presId="urn:microsoft.com/office/officeart/2005/8/layout/chevron2"/>
    <dgm:cxn modelId="{EDFCCA5C-DF7E-414B-9978-53FE68AEF7D2}" type="presParOf" srcId="{C325B8C6-6DAE-4811-8DFA-9EE1B62D5277}" destId="{9D10852F-FE59-4FBB-B153-2EC195A04B3C}" srcOrd="0" destOrd="0" presId="urn:microsoft.com/office/officeart/2005/8/layout/chevron2"/>
    <dgm:cxn modelId="{36ABF570-471D-4EB3-B2D0-40AB860E5F9A}" type="presParOf" srcId="{C325B8C6-6DAE-4811-8DFA-9EE1B62D5277}" destId="{1B30CB14-D872-4317-8A0B-D1D7E601BA33}" srcOrd="1" destOrd="0" presId="urn:microsoft.com/office/officeart/2005/8/layout/chevron2"/>
    <dgm:cxn modelId="{31DC72A7-6D23-4950-AB57-ACB1B9D1A576}" type="presParOf" srcId="{28FC8D26-D269-4F3A-B69A-AC195ED53CB9}" destId="{59892448-6F3B-4F9D-9C70-0E1935219504}" srcOrd="9" destOrd="0" presId="urn:microsoft.com/office/officeart/2005/8/layout/chevron2"/>
    <dgm:cxn modelId="{E26DF231-0791-4D45-9E09-78C61A34DDEC}" type="presParOf" srcId="{28FC8D26-D269-4F3A-B69A-AC195ED53CB9}" destId="{B5FBDFE4-EA30-496A-8220-CAC79A1057A1}" srcOrd="10" destOrd="0" presId="urn:microsoft.com/office/officeart/2005/8/layout/chevron2"/>
    <dgm:cxn modelId="{6683F41C-1E04-4FCA-81B6-D901B28EC705}" type="presParOf" srcId="{B5FBDFE4-EA30-496A-8220-CAC79A1057A1}" destId="{97AFEE25-2E8B-46BE-9381-0B3B3D337A53}" srcOrd="0" destOrd="0" presId="urn:microsoft.com/office/officeart/2005/8/layout/chevron2"/>
    <dgm:cxn modelId="{B94FF65B-5151-4531-97AC-3ADFEBBF9D10}" type="presParOf" srcId="{B5FBDFE4-EA30-496A-8220-CAC79A1057A1}" destId="{FAD9EBCE-0F76-489A-90CA-E5B13BC13F4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0DA3746-F64E-4D09-BD14-DA829B0872D2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14E90751-F4AB-44A8-B12E-291C8984731F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C00000"/>
        </a:soli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>
          <a:prstTxWarp prst="textPlain">
            <a:avLst/>
          </a:prstTxWarp>
        </a:bodyPr>
        <a:lstStyle/>
        <a:p>
          <a:r>
            <a:rPr lang="en-GB" sz="1600" dirty="0" err="1" smtClean="0">
              <a:solidFill>
                <a:schemeClr val="tx1"/>
              </a:solidFill>
            </a:rPr>
            <a:t>Manajemen</a:t>
          </a:r>
          <a:r>
            <a:rPr lang="en-GB" sz="1600" dirty="0" smtClean="0">
              <a:solidFill>
                <a:schemeClr val="tx1"/>
              </a:solidFill>
            </a:rPr>
            <a:t> </a:t>
          </a:r>
          <a:r>
            <a:rPr lang="en-GB" sz="1600" dirty="0" err="1" smtClean="0">
              <a:solidFill>
                <a:schemeClr val="tx1"/>
              </a:solidFill>
            </a:rPr>
            <a:t>Perubahan</a:t>
          </a:r>
          <a:endParaRPr lang="en-GB" sz="1600" dirty="0">
            <a:solidFill>
              <a:schemeClr val="tx1"/>
            </a:solidFill>
          </a:endParaRPr>
        </a:p>
      </dgm:t>
    </dgm:pt>
    <dgm:pt modelId="{818E99E9-B0B4-4264-8178-0830D267BE25}" type="parTrans" cxnId="{72C2BD39-2497-46B4-A8A1-2D5677484E71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en-GB"/>
        </a:p>
      </dgm:t>
    </dgm:pt>
    <dgm:pt modelId="{703FCC7E-1F55-44C4-B65E-EFE1653B070C}" type="sibTrans" cxnId="{72C2BD39-2497-46B4-A8A1-2D5677484E71}">
      <dgm:prSet/>
      <dgm:spPr/>
      <dgm:t>
        <a:bodyPr/>
        <a:lstStyle/>
        <a:p>
          <a:endParaRPr lang="en-GB"/>
        </a:p>
      </dgm:t>
    </dgm:pt>
    <dgm:pt modelId="{4B574679-34B6-429F-9149-5547FB2B1570}">
      <dgm:prSet phldrT="[Text]" custT="1"/>
      <dgm:spPr>
        <a:solidFill>
          <a:schemeClr val="accent2">
            <a:lumMod val="60000"/>
            <a:lumOff val="40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>
          <a:prstTxWarp prst="textPlain">
            <a:avLst/>
          </a:prstTxWarp>
        </a:bodyPr>
        <a:lstStyle/>
        <a:p>
          <a:r>
            <a:rPr lang="en-GB" sz="1800" dirty="0" err="1" smtClean="0">
              <a:solidFill>
                <a:schemeClr val="tx1"/>
              </a:solidFill>
            </a:rPr>
            <a:t>Penataan</a:t>
          </a:r>
          <a:r>
            <a:rPr lang="en-GB" sz="1800" dirty="0" smtClean="0">
              <a:solidFill>
                <a:schemeClr val="tx1"/>
              </a:solidFill>
            </a:rPr>
            <a:t> </a:t>
          </a:r>
          <a:r>
            <a:rPr lang="en-GB" sz="1800" dirty="0" err="1" smtClean="0">
              <a:solidFill>
                <a:schemeClr val="tx1"/>
              </a:solidFill>
            </a:rPr>
            <a:t>Tatalaksana</a:t>
          </a:r>
          <a:endParaRPr lang="en-GB" sz="1800" dirty="0">
            <a:solidFill>
              <a:schemeClr val="tx1"/>
            </a:solidFill>
          </a:endParaRPr>
        </a:p>
      </dgm:t>
    </dgm:pt>
    <dgm:pt modelId="{FD3E1BDE-774E-4ECF-8F81-0FE1E96623F3}" type="parTrans" cxnId="{E19705EE-C5BD-41D1-A1F1-F18A22D0E407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en-GB"/>
        </a:p>
      </dgm:t>
    </dgm:pt>
    <dgm:pt modelId="{6C7FFF81-5D3A-40EE-87F6-84BFC92C901D}" type="sibTrans" cxnId="{E19705EE-C5BD-41D1-A1F1-F18A22D0E407}">
      <dgm:prSet/>
      <dgm:spPr/>
      <dgm:t>
        <a:bodyPr/>
        <a:lstStyle/>
        <a:p>
          <a:endParaRPr lang="en-GB"/>
        </a:p>
      </dgm:t>
    </dgm:pt>
    <dgm:pt modelId="{5AE86333-AB01-4806-87F1-126AE599E6E0}">
      <dgm:prSet phldrT="[Text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>
          <a:prstTxWarp prst="textPlain">
            <a:avLst/>
          </a:prstTxWarp>
        </a:bodyPr>
        <a:lstStyle/>
        <a:p>
          <a:r>
            <a:rPr lang="en-GB" sz="1600" dirty="0" err="1" smtClean="0">
              <a:solidFill>
                <a:schemeClr val="tx1"/>
              </a:solidFill>
            </a:rPr>
            <a:t>Penataan</a:t>
          </a:r>
          <a:r>
            <a:rPr lang="en-GB" sz="1600" dirty="0" smtClean="0">
              <a:solidFill>
                <a:schemeClr val="tx1"/>
              </a:solidFill>
            </a:rPr>
            <a:t> </a:t>
          </a:r>
          <a:r>
            <a:rPr lang="en-GB" sz="1600" dirty="0" err="1" smtClean="0">
              <a:solidFill>
                <a:schemeClr val="tx1"/>
              </a:solidFill>
            </a:rPr>
            <a:t>Sistem</a:t>
          </a:r>
          <a:r>
            <a:rPr lang="en-GB" sz="1600" dirty="0" smtClean="0">
              <a:solidFill>
                <a:schemeClr val="tx1"/>
              </a:solidFill>
            </a:rPr>
            <a:t> </a:t>
          </a:r>
          <a:r>
            <a:rPr lang="en-GB" sz="1600" dirty="0" err="1" smtClean="0">
              <a:solidFill>
                <a:schemeClr val="tx1"/>
              </a:solidFill>
            </a:rPr>
            <a:t>Managemen</a:t>
          </a:r>
          <a:r>
            <a:rPr lang="en-GB" sz="1600" dirty="0" smtClean="0">
              <a:solidFill>
                <a:schemeClr val="tx1"/>
              </a:solidFill>
            </a:rPr>
            <a:t> SDM</a:t>
          </a:r>
          <a:endParaRPr lang="en-GB" sz="1600" dirty="0">
            <a:solidFill>
              <a:schemeClr val="tx1"/>
            </a:solidFill>
          </a:endParaRPr>
        </a:p>
      </dgm:t>
    </dgm:pt>
    <dgm:pt modelId="{D4D75841-14C4-4911-BE78-A780180372F3}" type="parTrans" cxnId="{C2299406-F3D9-4F66-A381-0B19F79F9271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en-GB"/>
        </a:p>
      </dgm:t>
    </dgm:pt>
    <dgm:pt modelId="{CC719DC9-1954-4567-A173-EA2CC96D0519}" type="sibTrans" cxnId="{C2299406-F3D9-4F66-A381-0B19F79F9271}">
      <dgm:prSet/>
      <dgm:spPr/>
      <dgm:t>
        <a:bodyPr/>
        <a:lstStyle/>
        <a:p>
          <a:endParaRPr lang="en-GB"/>
        </a:p>
      </dgm:t>
    </dgm:pt>
    <dgm:pt modelId="{3EB97380-9CA6-4116-BD35-44B5D5306FBD}">
      <dgm:prSet phldrT="[Text]"/>
      <dgm:spPr>
        <a:solidFill>
          <a:srgbClr val="CC66FF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>
          <a:prstTxWarp prst="textPlain">
            <a:avLst/>
          </a:prstTxWarp>
        </a:bodyPr>
        <a:lstStyle/>
        <a:p>
          <a:r>
            <a:rPr lang="en-GB" dirty="0" err="1" smtClean="0">
              <a:solidFill>
                <a:schemeClr val="tx1"/>
              </a:solidFill>
            </a:rPr>
            <a:t>Penguatan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Akuntabilitas</a:t>
          </a:r>
          <a:endParaRPr lang="en-GB" dirty="0">
            <a:solidFill>
              <a:schemeClr val="tx1"/>
            </a:solidFill>
          </a:endParaRPr>
        </a:p>
      </dgm:t>
    </dgm:pt>
    <dgm:pt modelId="{1A5C3C9B-8AD5-4C47-B698-291411F0D13B}" type="parTrans" cxnId="{04EBAE73-E487-4076-9F6B-4B0B848944FF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en-GB"/>
        </a:p>
      </dgm:t>
    </dgm:pt>
    <dgm:pt modelId="{8317773C-EB43-4BE7-BB19-3655B5DB637F}" type="sibTrans" cxnId="{04EBAE73-E487-4076-9F6B-4B0B848944FF}">
      <dgm:prSet/>
      <dgm:spPr/>
      <dgm:t>
        <a:bodyPr/>
        <a:lstStyle/>
        <a:p>
          <a:endParaRPr lang="en-GB"/>
        </a:p>
      </dgm:t>
    </dgm:pt>
    <dgm:pt modelId="{B3554E97-6CED-4993-BD08-B90F10EB020E}">
      <dgm:prSet phldrT="[Text]" custT="1"/>
      <dgm:spPr>
        <a:solidFill>
          <a:srgbClr val="00FF99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>
          <a:prstTxWarp prst="textPlain">
            <a:avLst/>
          </a:prstTxWarp>
        </a:bodyPr>
        <a:lstStyle/>
        <a:p>
          <a:r>
            <a:rPr lang="en-GB" sz="1600" dirty="0" err="1" smtClean="0">
              <a:solidFill>
                <a:schemeClr val="tx1"/>
              </a:solidFill>
            </a:rPr>
            <a:t>Penguatan</a:t>
          </a:r>
          <a:r>
            <a:rPr lang="en-GB" sz="1600" dirty="0" smtClean="0">
              <a:solidFill>
                <a:schemeClr val="tx1"/>
              </a:solidFill>
            </a:rPr>
            <a:t> </a:t>
          </a:r>
          <a:r>
            <a:rPr lang="en-GB" sz="1600" dirty="0" err="1" smtClean="0">
              <a:solidFill>
                <a:schemeClr val="tx1"/>
              </a:solidFill>
            </a:rPr>
            <a:t>Pengawasan</a:t>
          </a:r>
          <a:endParaRPr lang="en-GB" sz="1600" dirty="0">
            <a:solidFill>
              <a:schemeClr val="tx1"/>
            </a:solidFill>
          </a:endParaRPr>
        </a:p>
      </dgm:t>
    </dgm:pt>
    <dgm:pt modelId="{418B86F8-F39F-433D-836D-B4C72B7D6C6D}" type="parTrans" cxnId="{52F79766-16FD-4E91-BC94-B10EC96F6A46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en-GB"/>
        </a:p>
      </dgm:t>
    </dgm:pt>
    <dgm:pt modelId="{6E3375D3-02E9-4D2A-85CA-801684E935B5}" type="sibTrans" cxnId="{52F79766-16FD-4E91-BC94-B10EC96F6A46}">
      <dgm:prSet/>
      <dgm:spPr/>
      <dgm:t>
        <a:bodyPr/>
        <a:lstStyle/>
        <a:p>
          <a:endParaRPr lang="en-GB"/>
        </a:p>
      </dgm:t>
    </dgm:pt>
    <dgm:pt modelId="{2C29B75B-0061-448D-970D-6767F6DE4F12}">
      <dgm:prSet phldrT="[Text]"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>
        <a:solidFill>
          <a:srgbClr val="FFFF00"/>
        </a:solidFill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gm:spPr>
      <dgm:t>
        <a:bodyPr>
          <a:prstTxWarp prst="textPlain">
            <a:avLst/>
          </a:prstTxWarp>
        </a:bodyPr>
        <a:lstStyle/>
        <a:p>
          <a:r>
            <a:rPr lang="en-GB" sz="1800" dirty="0" err="1" smtClean="0">
              <a:solidFill>
                <a:schemeClr val="tx1"/>
              </a:solidFill>
            </a:rPr>
            <a:t>Peningkatan</a:t>
          </a:r>
          <a:r>
            <a:rPr lang="en-GB" sz="1800" dirty="0" smtClean="0">
              <a:solidFill>
                <a:schemeClr val="tx1"/>
              </a:solidFill>
            </a:rPr>
            <a:t> </a:t>
          </a:r>
          <a:r>
            <a:rPr lang="en-GB" sz="1800" dirty="0" err="1" smtClean="0">
              <a:solidFill>
                <a:schemeClr val="tx1"/>
              </a:solidFill>
            </a:rPr>
            <a:t>Kualitas</a:t>
          </a:r>
          <a:r>
            <a:rPr lang="en-GB" sz="1800" dirty="0" smtClean="0">
              <a:solidFill>
                <a:schemeClr val="tx1"/>
              </a:solidFill>
            </a:rPr>
            <a:t> </a:t>
          </a:r>
          <a:r>
            <a:rPr lang="en-GB" sz="1800" dirty="0" err="1" smtClean="0">
              <a:solidFill>
                <a:schemeClr val="tx1"/>
              </a:solidFill>
            </a:rPr>
            <a:t>Pelayanan</a:t>
          </a:r>
          <a:r>
            <a:rPr lang="en-GB" sz="1800" dirty="0" smtClean="0">
              <a:solidFill>
                <a:schemeClr val="tx1"/>
              </a:solidFill>
            </a:rPr>
            <a:t> </a:t>
          </a:r>
          <a:r>
            <a:rPr lang="en-GB" sz="1800" dirty="0" err="1" smtClean="0">
              <a:solidFill>
                <a:schemeClr val="tx1"/>
              </a:solidFill>
            </a:rPr>
            <a:t>Publik</a:t>
          </a:r>
          <a:endParaRPr lang="en-GB" sz="1800" dirty="0">
            <a:solidFill>
              <a:schemeClr val="tx1"/>
            </a:solidFill>
          </a:endParaRPr>
        </a:p>
      </dgm:t>
    </dgm:pt>
    <dgm:pt modelId="{BE9877EB-5C6A-49F7-9460-9C4EAF9859CC}" type="parTrans" cxnId="{E6A75BF2-192F-42A6-A85A-DB055DDD098D}">
      <dgm:prSet>
        <dgm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dgm:style>
      </dgm:prSet>
      <dgm:spPr>
        <a:effectLst>
          <a:glow rad="139700">
            <a:schemeClr val="accent2">
              <a:satMod val="175000"/>
              <a:alpha val="40000"/>
            </a:schemeClr>
          </a:glow>
        </a:effectLst>
      </dgm:spPr>
      <dgm:t>
        <a:bodyPr/>
        <a:lstStyle/>
        <a:p>
          <a:endParaRPr lang="en-GB"/>
        </a:p>
      </dgm:t>
    </dgm:pt>
    <dgm:pt modelId="{E708DD55-247E-4CD7-8A4D-C0B9B57B3C41}" type="sibTrans" cxnId="{E6A75BF2-192F-42A6-A85A-DB055DDD098D}">
      <dgm:prSet/>
      <dgm:spPr/>
      <dgm:t>
        <a:bodyPr/>
        <a:lstStyle/>
        <a:p>
          <a:endParaRPr lang="en-GB"/>
        </a:p>
      </dgm:t>
    </dgm:pt>
    <dgm:pt modelId="{A80EB967-28D9-4D3D-A9F0-D086FE033D68}" type="pres">
      <dgm:prSet presAssocID="{30DA3746-F64E-4D09-BD14-DA829B0872D2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5CE7F5A6-29D6-491E-B014-0E32E9012DD7}" type="pres">
      <dgm:prSet presAssocID="{30DA3746-F64E-4D09-BD14-DA829B0872D2}" presName="cycle" presStyleCnt="0"/>
      <dgm:spPr/>
      <dgm:t>
        <a:bodyPr/>
        <a:lstStyle/>
        <a:p>
          <a:endParaRPr lang="en-GB"/>
        </a:p>
      </dgm:t>
    </dgm:pt>
    <dgm:pt modelId="{647FA7EC-70CF-4E57-99C1-55FF9B3BA098}" type="pres">
      <dgm:prSet presAssocID="{30DA3746-F64E-4D09-BD14-DA829B0872D2}" presName="centerShape" presStyleCnt="0"/>
      <dgm:spPr/>
      <dgm:t>
        <a:bodyPr/>
        <a:lstStyle/>
        <a:p>
          <a:endParaRPr lang="en-GB"/>
        </a:p>
      </dgm:t>
    </dgm:pt>
    <dgm:pt modelId="{EDF0F5C1-08EB-4E13-A1AC-63C8657180D5}" type="pres">
      <dgm:prSet presAssocID="{30DA3746-F64E-4D09-BD14-DA829B0872D2}" presName="connSite" presStyleLbl="node1" presStyleIdx="0" presStyleCnt="7"/>
      <dgm:spPr/>
      <dgm:t>
        <a:bodyPr/>
        <a:lstStyle/>
        <a:p>
          <a:endParaRPr lang="en-GB"/>
        </a:p>
      </dgm:t>
    </dgm:pt>
    <dgm:pt modelId="{3E79650C-40BF-4F57-8557-D59663DF1E9C}" type="pres">
      <dgm:prSet presAssocID="{30DA3746-F64E-4D09-BD14-DA829B0872D2}" presName="visible" presStyleLbl="node1" presStyleIdx="0" presStyleCnt="7" custScaleX="209762" custScaleY="163576" custLinFactNeighborX="-69163" custLinFactNeighborY="-2409"/>
      <dgm:spPr>
        <a:solidFill>
          <a:srgbClr val="0070C0"/>
        </a:solidFill>
        <a:scene3d>
          <a:camera prst="orthographicFront">
            <a:rot lat="0" lon="0" rev="0"/>
          </a:camera>
          <a:lightRig rig="threePt" dir="t"/>
        </a:scene3d>
      </dgm:spPr>
      <dgm:t>
        <a:bodyPr/>
        <a:lstStyle/>
        <a:p>
          <a:endParaRPr lang="en-GB"/>
        </a:p>
      </dgm:t>
    </dgm:pt>
    <dgm:pt modelId="{6DC16999-87E5-4C47-9845-CE657E736FA8}" type="pres">
      <dgm:prSet presAssocID="{818E99E9-B0B4-4264-8178-0830D267BE25}" presName="Name25" presStyleLbl="parChTrans1D1" presStyleIdx="0" presStyleCnt="6"/>
      <dgm:spPr/>
      <dgm:t>
        <a:bodyPr/>
        <a:lstStyle/>
        <a:p>
          <a:endParaRPr lang="en-GB"/>
        </a:p>
      </dgm:t>
    </dgm:pt>
    <dgm:pt modelId="{F4A72F79-B576-41B1-A3EA-87FB19A64D4C}" type="pres">
      <dgm:prSet presAssocID="{14E90751-F4AB-44A8-B12E-291C8984731F}" presName="node" presStyleCnt="0"/>
      <dgm:spPr/>
      <dgm:t>
        <a:bodyPr/>
        <a:lstStyle/>
        <a:p>
          <a:endParaRPr lang="en-GB"/>
        </a:p>
      </dgm:t>
    </dgm:pt>
    <dgm:pt modelId="{8211F34C-7F55-4A91-B1D7-3DBFE1610564}" type="pres">
      <dgm:prSet presAssocID="{14E90751-F4AB-44A8-B12E-291C8984731F}" presName="parentNode" presStyleLbl="node1" presStyleIdx="1" presStyleCnt="7" custScaleX="236101" custScaleY="159801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8A974BC-1568-4461-8951-83E11ED8FA7E}" type="pres">
      <dgm:prSet presAssocID="{14E90751-F4AB-44A8-B12E-291C8984731F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8BE3CF45-0909-4AF3-8235-0BE6E6737044}" type="pres">
      <dgm:prSet presAssocID="{FD3E1BDE-774E-4ECF-8F81-0FE1E96623F3}" presName="Name25" presStyleLbl="parChTrans1D1" presStyleIdx="1" presStyleCnt="6"/>
      <dgm:spPr/>
      <dgm:t>
        <a:bodyPr/>
        <a:lstStyle/>
        <a:p>
          <a:endParaRPr lang="en-GB"/>
        </a:p>
      </dgm:t>
    </dgm:pt>
    <dgm:pt modelId="{CC4A0938-E521-4F1C-8643-F29E8C6A00CA}" type="pres">
      <dgm:prSet presAssocID="{4B574679-34B6-429F-9149-5547FB2B1570}" presName="node" presStyleCnt="0"/>
      <dgm:spPr/>
      <dgm:t>
        <a:bodyPr/>
        <a:lstStyle/>
        <a:p>
          <a:endParaRPr lang="en-GB"/>
        </a:p>
      </dgm:t>
    </dgm:pt>
    <dgm:pt modelId="{E46605FB-0DA7-4895-BD3D-F8AE5EBEEA3D}" type="pres">
      <dgm:prSet presAssocID="{4B574679-34B6-429F-9149-5547FB2B1570}" presName="parentNode" presStyleLbl="node1" presStyleIdx="2" presStyleCnt="7" custScaleX="254817" custScaleY="172009" custLinFactX="100000" custLinFactNeighborX="100355" custLinFactNeighborY="-76183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2DE9B0-B5A5-4215-9577-9A72F24FD53F}" type="pres">
      <dgm:prSet presAssocID="{4B574679-34B6-429F-9149-5547FB2B157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04534B-B74D-4930-9C4B-58BE08E10DC4}" type="pres">
      <dgm:prSet presAssocID="{D4D75841-14C4-4911-BE78-A780180372F3}" presName="Name25" presStyleLbl="parChTrans1D1" presStyleIdx="2" presStyleCnt="6"/>
      <dgm:spPr/>
      <dgm:t>
        <a:bodyPr/>
        <a:lstStyle/>
        <a:p>
          <a:endParaRPr lang="en-GB"/>
        </a:p>
      </dgm:t>
    </dgm:pt>
    <dgm:pt modelId="{CC755D8B-A1D1-4087-B13F-06C3DC45EAD7}" type="pres">
      <dgm:prSet presAssocID="{5AE86333-AB01-4806-87F1-126AE599E6E0}" presName="node" presStyleCnt="0"/>
      <dgm:spPr/>
      <dgm:t>
        <a:bodyPr/>
        <a:lstStyle/>
        <a:p>
          <a:endParaRPr lang="en-GB"/>
        </a:p>
      </dgm:t>
    </dgm:pt>
    <dgm:pt modelId="{179516DA-8577-48E4-8C0E-835E63DC0AAC}" type="pres">
      <dgm:prSet presAssocID="{5AE86333-AB01-4806-87F1-126AE599E6E0}" presName="parentNode" presStyleLbl="node1" presStyleIdx="3" presStyleCnt="7" custScaleX="243537" custScaleY="152433" custLinFactX="140347" custLinFactNeighborX="200000" custLinFactNeighborY="-62419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1FDAED2-27F3-4C54-8A94-4F034A91C4A2}" type="pres">
      <dgm:prSet presAssocID="{5AE86333-AB01-4806-87F1-126AE599E6E0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8A001D3-5FF5-456F-8CB9-B7D0D1D879AF}" type="pres">
      <dgm:prSet presAssocID="{1A5C3C9B-8AD5-4C47-B698-291411F0D13B}" presName="Name25" presStyleLbl="parChTrans1D1" presStyleIdx="3" presStyleCnt="6"/>
      <dgm:spPr/>
      <dgm:t>
        <a:bodyPr/>
        <a:lstStyle/>
        <a:p>
          <a:endParaRPr lang="en-GB"/>
        </a:p>
      </dgm:t>
    </dgm:pt>
    <dgm:pt modelId="{08B4BBE7-7CE7-4802-B4C8-43F5D56F472B}" type="pres">
      <dgm:prSet presAssocID="{3EB97380-9CA6-4116-BD35-44B5D5306FBD}" presName="node" presStyleCnt="0"/>
      <dgm:spPr/>
      <dgm:t>
        <a:bodyPr/>
        <a:lstStyle/>
        <a:p>
          <a:endParaRPr lang="en-GB"/>
        </a:p>
      </dgm:t>
    </dgm:pt>
    <dgm:pt modelId="{31BA8D1C-057A-4299-ABD8-3B3471A8D853}" type="pres">
      <dgm:prSet presAssocID="{3EB97380-9CA6-4116-BD35-44B5D5306FBD}" presName="parentNode" presStyleLbl="node1" presStyleIdx="4" presStyleCnt="7" custScaleX="272459" custScaleY="181595" custLinFactX="199805" custLinFactNeighborX="200000" custLinFactNeighborY="-1064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B7ACAE3-2EE2-4D11-B3D0-1991BE268E35}" type="pres">
      <dgm:prSet presAssocID="{3EB97380-9CA6-4116-BD35-44B5D5306FBD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02334EE-77BD-434C-BCC3-92A0E3114590}" type="pres">
      <dgm:prSet presAssocID="{418B86F8-F39F-433D-836D-B4C72B7D6C6D}" presName="Name25" presStyleLbl="parChTrans1D1" presStyleIdx="4" presStyleCnt="6"/>
      <dgm:spPr/>
      <dgm:t>
        <a:bodyPr/>
        <a:lstStyle/>
        <a:p>
          <a:endParaRPr lang="en-GB"/>
        </a:p>
      </dgm:t>
    </dgm:pt>
    <dgm:pt modelId="{B5B74779-A0DD-4686-BF8E-241A89972C3B}" type="pres">
      <dgm:prSet presAssocID="{B3554E97-6CED-4993-BD08-B90F10EB020E}" presName="node" presStyleCnt="0"/>
      <dgm:spPr/>
      <dgm:t>
        <a:bodyPr/>
        <a:lstStyle/>
        <a:p>
          <a:endParaRPr lang="en-GB"/>
        </a:p>
      </dgm:t>
    </dgm:pt>
    <dgm:pt modelId="{8DA498B1-4755-4FAD-8486-BE191E4B5359}" type="pres">
      <dgm:prSet presAssocID="{B3554E97-6CED-4993-BD08-B90F10EB020E}" presName="parentNode" presStyleLbl="node1" presStyleIdx="5" presStyleCnt="7" custScaleX="283299" custScaleY="176830" custLinFactX="100000" custLinFactNeighborX="137283" custLinFactNeighborY="1153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615DE8F-4A1F-49A3-96E8-776A81D13607}" type="pres">
      <dgm:prSet presAssocID="{B3554E97-6CED-4993-BD08-B90F10EB020E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9B0FEDD-61B1-4A11-8591-80529060C024}" type="pres">
      <dgm:prSet presAssocID="{BE9877EB-5C6A-49F7-9460-9C4EAF9859CC}" presName="Name25" presStyleLbl="parChTrans1D1" presStyleIdx="5" presStyleCnt="6"/>
      <dgm:spPr/>
      <dgm:t>
        <a:bodyPr/>
        <a:lstStyle/>
        <a:p>
          <a:endParaRPr lang="en-GB"/>
        </a:p>
      </dgm:t>
    </dgm:pt>
    <dgm:pt modelId="{774BEB52-886B-4D17-9F0B-19FD22E2DF58}" type="pres">
      <dgm:prSet presAssocID="{2C29B75B-0061-448D-970D-6767F6DE4F12}" presName="node" presStyleCnt="0"/>
      <dgm:spPr/>
      <dgm:t>
        <a:bodyPr/>
        <a:lstStyle/>
        <a:p>
          <a:endParaRPr lang="en-GB"/>
        </a:p>
      </dgm:t>
    </dgm:pt>
    <dgm:pt modelId="{F985DDAD-3441-454E-A5FB-6B033AC5B83B}" type="pres">
      <dgm:prSet presAssocID="{2C29B75B-0061-448D-970D-6767F6DE4F12}" presName="parentNode" presStyleLbl="node1" presStyleIdx="6" presStyleCnt="7" custScaleX="306256" custScaleY="175936" custLinFactNeighborX="4332" custLinFactNeighborY="-37975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F811E56-C0C3-4C74-B8EA-732F8FAA13FD}" type="pres">
      <dgm:prSet presAssocID="{2C29B75B-0061-448D-970D-6767F6DE4F12}" presName="childNode" presStyleLbl="revTx" presStyleIdx="0" presStyleCnt="0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A7A672D0-7900-4D98-B27E-AE0B85FF0023}" type="presOf" srcId="{14E90751-F4AB-44A8-B12E-291C8984731F}" destId="{8211F34C-7F55-4A91-B1D7-3DBFE1610564}" srcOrd="0" destOrd="0" presId="urn:microsoft.com/office/officeart/2005/8/layout/radial2"/>
    <dgm:cxn modelId="{85890922-8DE5-477F-9A16-3B8D8A43F923}" type="presOf" srcId="{3EB97380-9CA6-4116-BD35-44B5D5306FBD}" destId="{31BA8D1C-057A-4299-ABD8-3B3471A8D853}" srcOrd="0" destOrd="0" presId="urn:microsoft.com/office/officeart/2005/8/layout/radial2"/>
    <dgm:cxn modelId="{FD55C8BF-9EAA-44A2-B0B1-2C25DC2B1FC7}" type="presOf" srcId="{BE9877EB-5C6A-49F7-9460-9C4EAF9859CC}" destId="{29B0FEDD-61B1-4A11-8591-80529060C024}" srcOrd="0" destOrd="0" presId="urn:microsoft.com/office/officeart/2005/8/layout/radial2"/>
    <dgm:cxn modelId="{F4458640-AB55-4E0E-94F7-E4F05EE7FC3B}" type="presOf" srcId="{5AE86333-AB01-4806-87F1-126AE599E6E0}" destId="{179516DA-8577-48E4-8C0E-835E63DC0AAC}" srcOrd="0" destOrd="0" presId="urn:microsoft.com/office/officeart/2005/8/layout/radial2"/>
    <dgm:cxn modelId="{397C7F52-9236-4617-B677-6EFEBDAF5F12}" type="presOf" srcId="{818E99E9-B0B4-4264-8178-0830D267BE25}" destId="{6DC16999-87E5-4C47-9845-CE657E736FA8}" srcOrd="0" destOrd="0" presId="urn:microsoft.com/office/officeart/2005/8/layout/radial2"/>
    <dgm:cxn modelId="{6B39CC2E-BD3A-495A-8AC3-5FF237C242F3}" type="presOf" srcId="{2C29B75B-0061-448D-970D-6767F6DE4F12}" destId="{F985DDAD-3441-454E-A5FB-6B033AC5B83B}" srcOrd="0" destOrd="0" presId="urn:microsoft.com/office/officeart/2005/8/layout/radial2"/>
    <dgm:cxn modelId="{14E5C4A8-1C43-4831-BB04-EBD8EDC38656}" type="presOf" srcId="{D4D75841-14C4-4911-BE78-A780180372F3}" destId="{0E04534B-B74D-4930-9C4B-58BE08E10DC4}" srcOrd="0" destOrd="0" presId="urn:microsoft.com/office/officeart/2005/8/layout/radial2"/>
    <dgm:cxn modelId="{7DAE5ED0-9666-4588-912B-EFCE2ADFD508}" type="presOf" srcId="{30DA3746-F64E-4D09-BD14-DA829B0872D2}" destId="{A80EB967-28D9-4D3D-A9F0-D086FE033D68}" srcOrd="0" destOrd="0" presId="urn:microsoft.com/office/officeart/2005/8/layout/radial2"/>
    <dgm:cxn modelId="{E6A75BF2-192F-42A6-A85A-DB055DDD098D}" srcId="{30DA3746-F64E-4D09-BD14-DA829B0872D2}" destId="{2C29B75B-0061-448D-970D-6767F6DE4F12}" srcOrd="5" destOrd="0" parTransId="{BE9877EB-5C6A-49F7-9460-9C4EAF9859CC}" sibTransId="{E708DD55-247E-4CD7-8A4D-C0B9B57B3C41}"/>
    <dgm:cxn modelId="{E19705EE-C5BD-41D1-A1F1-F18A22D0E407}" srcId="{30DA3746-F64E-4D09-BD14-DA829B0872D2}" destId="{4B574679-34B6-429F-9149-5547FB2B1570}" srcOrd="1" destOrd="0" parTransId="{FD3E1BDE-774E-4ECF-8F81-0FE1E96623F3}" sibTransId="{6C7FFF81-5D3A-40EE-87F6-84BFC92C901D}"/>
    <dgm:cxn modelId="{F80FE0E7-501F-4CAD-A2BB-ADAE46A3B817}" type="presOf" srcId="{1A5C3C9B-8AD5-4C47-B698-291411F0D13B}" destId="{48A001D3-5FF5-456F-8CB9-B7D0D1D879AF}" srcOrd="0" destOrd="0" presId="urn:microsoft.com/office/officeart/2005/8/layout/radial2"/>
    <dgm:cxn modelId="{0350B8FA-1AAE-4F46-9490-B6E784ED468B}" type="presOf" srcId="{B3554E97-6CED-4993-BD08-B90F10EB020E}" destId="{8DA498B1-4755-4FAD-8486-BE191E4B5359}" srcOrd="0" destOrd="0" presId="urn:microsoft.com/office/officeart/2005/8/layout/radial2"/>
    <dgm:cxn modelId="{04EBAE73-E487-4076-9F6B-4B0B848944FF}" srcId="{30DA3746-F64E-4D09-BD14-DA829B0872D2}" destId="{3EB97380-9CA6-4116-BD35-44B5D5306FBD}" srcOrd="3" destOrd="0" parTransId="{1A5C3C9B-8AD5-4C47-B698-291411F0D13B}" sibTransId="{8317773C-EB43-4BE7-BB19-3655B5DB637F}"/>
    <dgm:cxn modelId="{72C2BD39-2497-46B4-A8A1-2D5677484E71}" srcId="{30DA3746-F64E-4D09-BD14-DA829B0872D2}" destId="{14E90751-F4AB-44A8-B12E-291C8984731F}" srcOrd="0" destOrd="0" parTransId="{818E99E9-B0B4-4264-8178-0830D267BE25}" sibTransId="{703FCC7E-1F55-44C4-B65E-EFE1653B070C}"/>
    <dgm:cxn modelId="{8A1E0A7D-4A8C-451C-BC41-B3799AAD7B45}" type="presOf" srcId="{418B86F8-F39F-433D-836D-B4C72B7D6C6D}" destId="{302334EE-77BD-434C-BCC3-92A0E3114590}" srcOrd="0" destOrd="0" presId="urn:microsoft.com/office/officeart/2005/8/layout/radial2"/>
    <dgm:cxn modelId="{C2299406-F3D9-4F66-A381-0B19F79F9271}" srcId="{30DA3746-F64E-4D09-BD14-DA829B0872D2}" destId="{5AE86333-AB01-4806-87F1-126AE599E6E0}" srcOrd="2" destOrd="0" parTransId="{D4D75841-14C4-4911-BE78-A780180372F3}" sibTransId="{CC719DC9-1954-4567-A173-EA2CC96D0519}"/>
    <dgm:cxn modelId="{88B19B35-BE30-4230-A618-2B670262FF4E}" type="presOf" srcId="{4B574679-34B6-429F-9149-5547FB2B1570}" destId="{E46605FB-0DA7-4895-BD3D-F8AE5EBEEA3D}" srcOrd="0" destOrd="0" presId="urn:microsoft.com/office/officeart/2005/8/layout/radial2"/>
    <dgm:cxn modelId="{52F79766-16FD-4E91-BC94-B10EC96F6A46}" srcId="{30DA3746-F64E-4D09-BD14-DA829B0872D2}" destId="{B3554E97-6CED-4993-BD08-B90F10EB020E}" srcOrd="4" destOrd="0" parTransId="{418B86F8-F39F-433D-836D-B4C72B7D6C6D}" sibTransId="{6E3375D3-02E9-4D2A-85CA-801684E935B5}"/>
    <dgm:cxn modelId="{91B5CA42-9BC4-4751-B30C-7384672B904D}" type="presOf" srcId="{FD3E1BDE-774E-4ECF-8F81-0FE1E96623F3}" destId="{8BE3CF45-0909-4AF3-8235-0BE6E6737044}" srcOrd="0" destOrd="0" presId="urn:microsoft.com/office/officeart/2005/8/layout/radial2"/>
    <dgm:cxn modelId="{725F0621-664C-413E-89D5-D4AA215DE97B}" type="presParOf" srcId="{A80EB967-28D9-4D3D-A9F0-D086FE033D68}" destId="{5CE7F5A6-29D6-491E-B014-0E32E9012DD7}" srcOrd="0" destOrd="0" presId="urn:microsoft.com/office/officeart/2005/8/layout/radial2"/>
    <dgm:cxn modelId="{A0B5B281-6169-428D-AD27-7112E5385B94}" type="presParOf" srcId="{5CE7F5A6-29D6-491E-B014-0E32E9012DD7}" destId="{647FA7EC-70CF-4E57-99C1-55FF9B3BA098}" srcOrd="0" destOrd="0" presId="urn:microsoft.com/office/officeart/2005/8/layout/radial2"/>
    <dgm:cxn modelId="{6E99BFB9-08C2-4615-8AB6-2F80CCFBE35B}" type="presParOf" srcId="{647FA7EC-70CF-4E57-99C1-55FF9B3BA098}" destId="{EDF0F5C1-08EB-4E13-A1AC-63C8657180D5}" srcOrd="0" destOrd="0" presId="urn:microsoft.com/office/officeart/2005/8/layout/radial2"/>
    <dgm:cxn modelId="{DFE5835E-BA5D-464C-8C51-F76973E323D5}" type="presParOf" srcId="{647FA7EC-70CF-4E57-99C1-55FF9B3BA098}" destId="{3E79650C-40BF-4F57-8557-D59663DF1E9C}" srcOrd="1" destOrd="0" presId="urn:microsoft.com/office/officeart/2005/8/layout/radial2"/>
    <dgm:cxn modelId="{EEDB65B2-20DA-4D5E-8B39-5D4CD6FB9088}" type="presParOf" srcId="{5CE7F5A6-29D6-491E-B014-0E32E9012DD7}" destId="{6DC16999-87E5-4C47-9845-CE657E736FA8}" srcOrd="1" destOrd="0" presId="urn:microsoft.com/office/officeart/2005/8/layout/radial2"/>
    <dgm:cxn modelId="{7E579FE9-AE32-4638-83E2-92230843A6F4}" type="presParOf" srcId="{5CE7F5A6-29D6-491E-B014-0E32E9012DD7}" destId="{F4A72F79-B576-41B1-A3EA-87FB19A64D4C}" srcOrd="2" destOrd="0" presId="urn:microsoft.com/office/officeart/2005/8/layout/radial2"/>
    <dgm:cxn modelId="{3E2F4C73-81F6-4752-994E-207A538F5B18}" type="presParOf" srcId="{F4A72F79-B576-41B1-A3EA-87FB19A64D4C}" destId="{8211F34C-7F55-4A91-B1D7-3DBFE1610564}" srcOrd="0" destOrd="0" presId="urn:microsoft.com/office/officeart/2005/8/layout/radial2"/>
    <dgm:cxn modelId="{3FE269EC-9115-4E26-AE42-DF1D0A7B0C77}" type="presParOf" srcId="{F4A72F79-B576-41B1-A3EA-87FB19A64D4C}" destId="{88A974BC-1568-4461-8951-83E11ED8FA7E}" srcOrd="1" destOrd="0" presId="urn:microsoft.com/office/officeart/2005/8/layout/radial2"/>
    <dgm:cxn modelId="{CBEC6927-AE88-44C3-9EBE-DC13F25AB772}" type="presParOf" srcId="{5CE7F5A6-29D6-491E-B014-0E32E9012DD7}" destId="{8BE3CF45-0909-4AF3-8235-0BE6E6737044}" srcOrd="3" destOrd="0" presId="urn:microsoft.com/office/officeart/2005/8/layout/radial2"/>
    <dgm:cxn modelId="{E0B3339A-C260-487A-ABD7-D30D14CC8BB8}" type="presParOf" srcId="{5CE7F5A6-29D6-491E-B014-0E32E9012DD7}" destId="{CC4A0938-E521-4F1C-8643-F29E8C6A00CA}" srcOrd="4" destOrd="0" presId="urn:microsoft.com/office/officeart/2005/8/layout/radial2"/>
    <dgm:cxn modelId="{5801705A-0873-4AB6-BBAF-A34D53377709}" type="presParOf" srcId="{CC4A0938-E521-4F1C-8643-F29E8C6A00CA}" destId="{E46605FB-0DA7-4895-BD3D-F8AE5EBEEA3D}" srcOrd="0" destOrd="0" presId="urn:microsoft.com/office/officeart/2005/8/layout/radial2"/>
    <dgm:cxn modelId="{1ACD359E-AE84-404D-9ABF-3A6F089234A0}" type="presParOf" srcId="{CC4A0938-E521-4F1C-8643-F29E8C6A00CA}" destId="{7E2DE9B0-B5A5-4215-9577-9A72F24FD53F}" srcOrd="1" destOrd="0" presId="urn:microsoft.com/office/officeart/2005/8/layout/radial2"/>
    <dgm:cxn modelId="{1F94F6C7-F423-475C-A317-5A4613FD4DB6}" type="presParOf" srcId="{5CE7F5A6-29D6-491E-B014-0E32E9012DD7}" destId="{0E04534B-B74D-4930-9C4B-58BE08E10DC4}" srcOrd="5" destOrd="0" presId="urn:microsoft.com/office/officeart/2005/8/layout/radial2"/>
    <dgm:cxn modelId="{EBCCCA41-75D8-4865-B71D-E0231E2487E9}" type="presParOf" srcId="{5CE7F5A6-29D6-491E-B014-0E32E9012DD7}" destId="{CC755D8B-A1D1-4087-B13F-06C3DC45EAD7}" srcOrd="6" destOrd="0" presId="urn:microsoft.com/office/officeart/2005/8/layout/radial2"/>
    <dgm:cxn modelId="{10B1600A-54DE-4BAC-89B2-21183D9D140C}" type="presParOf" srcId="{CC755D8B-A1D1-4087-B13F-06C3DC45EAD7}" destId="{179516DA-8577-48E4-8C0E-835E63DC0AAC}" srcOrd="0" destOrd="0" presId="urn:microsoft.com/office/officeart/2005/8/layout/radial2"/>
    <dgm:cxn modelId="{65159C57-DB44-41EC-AE71-43A647360DA6}" type="presParOf" srcId="{CC755D8B-A1D1-4087-B13F-06C3DC45EAD7}" destId="{91FDAED2-27F3-4C54-8A94-4F034A91C4A2}" srcOrd="1" destOrd="0" presId="urn:microsoft.com/office/officeart/2005/8/layout/radial2"/>
    <dgm:cxn modelId="{69064167-64C8-42E8-8B23-3D8E43342885}" type="presParOf" srcId="{5CE7F5A6-29D6-491E-B014-0E32E9012DD7}" destId="{48A001D3-5FF5-456F-8CB9-B7D0D1D879AF}" srcOrd="7" destOrd="0" presId="urn:microsoft.com/office/officeart/2005/8/layout/radial2"/>
    <dgm:cxn modelId="{B12CF44F-8016-411C-A303-E7E5F2501EA7}" type="presParOf" srcId="{5CE7F5A6-29D6-491E-B014-0E32E9012DD7}" destId="{08B4BBE7-7CE7-4802-B4C8-43F5D56F472B}" srcOrd="8" destOrd="0" presId="urn:microsoft.com/office/officeart/2005/8/layout/radial2"/>
    <dgm:cxn modelId="{AE1E89A6-7C9F-41CC-B744-DCE735E21EDE}" type="presParOf" srcId="{08B4BBE7-7CE7-4802-B4C8-43F5D56F472B}" destId="{31BA8D1C-057A-4299-ABD8-3B3471A8D853}" srcOrd="0" destOrd="0" presId="urn:microsoft.com/office/officeart/2005/8/layout/radial2"/>
    <dgm:cxn modelId="{C80195D7-E54A-44AF-8DBB-36E851F0CB96}" type="presParOf" srcId="{08B4BBE7-7CE7-4802-B4C8-43F5D56F472B}" destId="{2B7ACAE3-2EE2-4D11-B3D0-1991BE268E35}" srcOrd="1" destOrd="0" presId="urn:microsoft.com/office/officeart/2005/8/layout/radial2"/>
    <dgm:cxn modelId="{D774BD1E-A31E-4CA9-9512-ADF4D70109FD}" type="presParOf" srcId="{5CE7F5A6-29D6-491E-B014-0E32E9012DD7}" destId="{302334EE-77BD-434C-BCC3-92A0E3114590}" srcOrd="9" destOrd="0" presId="urn:microsoft.com/office/officeart/2005/8/layout/radial2"/>
    <dgm:cxn modelId="{D22AE082-6432-4FC2-B157-C9F0DEF903A4}" type="presParOf" srcId="{5CE7F5A6-29D6-491E-B014-0E32E9012DD7}" destId="{B5B74779-A0DD-4686-BF8E-241A89972C3B}" srcOrd="10" destOrd="0" presId="urn:microsoft.com/office/officeart/2005/8/layout/radial2"/>
    <dgm:cxn modelId="{9D118E20-E123-4B5A-B51F-EFC93DCF04AE}" type="presParOf" srcId="{B5B74779-A0DD-4686-BF8E-241A89972C3B}" destId="{8DA498B1-4755-4FAD-8486-BE191E4B5359}" srcOrd="0" destOrd="0" presId="urn:microsoft.com/office/officeart/2005/8/layout/radial2"/>
    <dgm:cxn modelId="{EF732C21-4F48-4FC6-835E-EB794490E44B}" type="presParOf" srcId="{B5B74779-A0DD-4686-BF8E-241A89972C3B}" destId="{C615DE8F-4A1F-49A3-96E8-776A81D13607}" srcOrd="1" destOrd="0" presId="urn:microsoft.com/office/officeart/2005/8/layout/radial2"/>
    <dgm:cxn modelId="{D58A42CB-FD83-4166-856B-801502EBFB46}" type="presParOf" srcId="{5CE7F5A6-29D6-491E-B014-0E32E9012DD7}" destId="{29B0FEDD-61B1-4A11-8591-80529060C024}" srcOrd="11" destOrd="0" presId="urn:microsoft.com/office/officeart/2005/8/layout/radial2"/>
    <dgm:cxn modelId="{7E7BE360-6957-485A-99DD-B7229CE6DE21}" type="presParOf" srcId="{5CE7F5A6-29D6-491E-B014-0E32E9012DD7}" destId="{774BEB52-886B-4D17-9F0B-19FD22E2DF58}" srcOrd="12" destOrd="0" presId="urn:microsoft.com/office/officeart/2005/8/layout/radial2"/>
    <dgm:cxn modelId="{62773B84-AE5A-40CB-8F97-9EA5DC4420C2}" type="presParOf" srcId="{774BEB52-886B-4D17-9F0B-19FD22E2DF58}" destId="{F985DDAD-3441-454E-A5FB-6B033AC5B83B}" srcOrd="0" destOrd="0" presId="urn:microsoft.com/office/officeart/2005/8/layout/radial2"/>
    <dgm:cxn modelId="{B9F5E067-46E9-4FD2-B56D-4D4A94ED968C}" type="presParOf" srcId="{774BEB52-886B-4D17-9F0B-19FD22E2DF58}" destId="{EF811E56-C0C3-4C74-B8EA-732F8FAA13FD}" srcOrd="1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478FC47-6945-43EF-AFDD-5E522EBFDAA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7A013958-222B-4221-9B0C-DA1F4886FB31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Tim </a:t>
          </a:r>
          <a:r>
            <a:rPr lang="en-GB" dirty="0" err="1" smtClean="0">
              <a:solidFill>
                <a:schemeClr val="tx1"/>
              </a:solidFill>
            </a:rPr>
            <a:t>Kerja</a:t>
          </a:r>
          <a:r>
            <a:rPr lang="en-GB" dirty="0" smtClean="0">
              <a:solidFill>
                <a:schemeClr val="tx1"/>
              </a:solidFill>
            </a:rPr>
            <a:t> Pembangunan Zona </a:t>
          </a:r>
          <a:r>
            <a:rPr lang="en-GB" dirty="0" err="1" smtClean="0">
              <a:solidFill>
                <a:schemeClr val="tx1"/>
              </a:solidFill>
            </a:rPr>
            <a:t>Integritas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Pemilihan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Anggota</a:t>
          </a:r>
          <a:r>
            <a:rPr lang="en-GB" dirty="0" smtClean="0">
              <a:solidFill>
                <a:schemeClr val="tx1"/>
              </a:solidFill>
            </a:rPr>
            <a:t> Tim </a:t>
          </a:r>
          <a:r>
            <a:rPr lang="en-GB" dirty="0" err="1" smtClean="0">
              <a:solidFill>
                <a:schemeClr val="tx1"/>
              </a:solidFill>
            </a:rPr>
            <a:t>Sesuai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mekanisme</a:t>
          </a:r>
          <a:endParaRPr lang="en-GB" dirty="0" smtClean="0">
            <a:solidFill>
              <a:schemeClr val="tx1"/>
            </a:solidFill>
          </a:endParaRPr>
        </a:p>
        <a:p>
          <a:pPr algn="l"/>
          <a:endParaRPr lang="en-GB" dirty="0"/>
        </a:p>
      </dgm:t>
    </dgm:pt>
    <dgm:pt modelId="{0E79E991-34FA-45BF-B5A2-2E75BFD7E62B}" type="parTrans" cxnId="{009CF59C-1891-403C-AF38-050E42C68091}">
      <dgm:prSet/>
      <dgm:spPr/>
      <dgm:t>
        <a:bodyPr/>
        <a:lstStyle/>
        <a:p>
          <a:endParaRPr lang="en-GB"/>
        </a:p>
      </dgm:t>
    </dgm:pt>
    <dgm:pt modelId="{EF5159ED-4F05-48DE-85A9-AC3CA41D4500}" type="sibTrans" cxnId="{009CF59C-1891-403C-AF38-050E42C68091}">
      <dgm:prSet/>
      <dgm:spPr/>
      <dgm:t>
        <a:bodyPr/>
        <a:lstStyle/>
        <a:p>
          <a:endParaRPr lang="en-GB"/>
        </a:p>
      </dgm:t>
    </dgm:pt>
    <dgm:pt modelId="{68B34B75-877B-401A-974B-D81C60B3450D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Dokumen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Rencana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Kerja</a:t>
          </a:r>
          <a:r>
            <a:rPr lang="en-GB" dirty="0" smtClean="0">
              <a:solidFill>
                <a:schemeClr val="tx1"/>
              </a:solidFill>
            </a:rPr>
            <a:t> Pembangunan Zona </a:t>
          </a:r>
          <a:r>
            <a:rPr lang="en-GB" dirty="0" err="1" smtClean="0">
              <a:solidFill>
                <a:schemeClr val="tx1"/>
              </a:solidFill>
            </a:rPr>
            <a:t>Integritas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Terdapat</a:t>
          </a:r>
          <a:r>
            <a:rPr lang="en-GB" dirty="0" smtClean="0">
              <a:solidFill>
                <a:schemeClr val="tx1"/>
              </a:solidFill>
            </a:rPr>
            <a:t> Target </a:t>
          </a:r>
          <a:r>
            <a:rPr lang="en-GB" dirty="0" err="1" smtClean="0">
              <a:solidFill>
                <a:schemeClr val="tx1"/>
              </a:solidFill>
            </a:rPr>
            <a:t>dalam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Dokumen</a:t>
          </a:r>
          <a:r>
            <a:rPr lang="en-GB" dirty="0" smtClean="0">
              <a:solidFill>
                <a:schemeClr val="tx1"/>
              </a:solidFill>
            </a:rPr>
            <a:t> Pembangunan  WBK/WBBM</a:t>
          </a: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Terdapat</a:t>
          </a:r>
          <a:r>
            <a:rPr lang="en-GB" dirty="0" smtClean="0">
              <a:solidFill>
                <a:schemeClr val="tx1"/>
              </a:solidFill>
            </a:rPr>
            <a:t> Media </a:t>
          </a:r>
          <a:r>
            <a:rPr lang="en-GB" dirty="0" err="1" smtClean="0">
              <a:solidFill>
                <a:schemeClr val="tx1"/>
              </a:solidFill>
            </a:rPr>
            <a:t>Sosialisasi</a:t>
          </a:r>
          <a:r>
            <a:rPr lang="en-GB" dirty="0" smtClean="0">
              <a:solidFill>
                <a:schemeClr val="tx1"/>
              </a:solidFill>
            </a:rPr>
            <a:t> / </a:t>
          </a:r>
          <a:r>
            <a:rPr lang="en-GB" dirty="0" err="1" smtClean="0">
              <a:solidFill>
                <a:schemeClr val="tx1"/>
              </a:solidFill>
            </a:rPr>
            <a:t>Mekanisme</a:t>
          </a:r>
          <a:r>
            <a:rPr lang="en-GB" dirty="0" smtClean="0">
              <a:solidFill>
                <a:schemeClr val="tx1"/>
              </a:solidFill>
            </a:rPr>
            <a:t> WBK</a:t>
          </a:r>
          <a:endParaRPr lang="en-GB" dirty="0">
            <a:solidFill>
              <a:schemeClr val="tx1"/>
            </a:solidFill>
          </a:endParaRPr>
        </a:p>
      </dgm:t>
    </dgm:pt>
    <dgm:pt modelId="{B25E4FF8-F8DA-49A4-A644-C1F9E19BB1E5}" type="parTrans" cxnId="{D7EB510B-EE68-4A1B-B949-97B0CFE45390}">
      <dgm:prSet/>
      <dgm:spPr/>
      <dgm:t>
        <a:bodyPr/>
        <a:lstStyle/>
        <a:p>
          <a:endParaRPr lang="en-GB"/>
        </a:p>
      </dgm:t>
    </dgm:pt>
    <dgm:pt modelId="{8E93D5F8-B3A7-41BE-8004-CB654D74BD7F}" type="sibTrans" cxnId="{D7EB510B-EE68-4A1B-B949-97B0CFE45390}">
      <dgm:prSet/>
      <dgm:spPr/>
      <dgm:t>
        <a:bodyPr/>
        <a:lstStyle/>
        <a:p>
          <a:endParaRPr lang="en-GB"/>
        </a:p>
      </dgm:t>
    </dgm:pt>
    <dgm:pt modelId="{2F06DBD6-F0CC-4A37-813A-0C0E928DF479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Pemantauan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Seluruh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kegiatan</a:t>
          </a:r>
          <a:r>
            <a:rPr lang="en-GB" dirty="0" smtClean="0">
              <a:solidFill>
                <a:schemeClr val="tx1"/>
              </a:solidFill>
            </a:rPr>
            <a:t> </a:t>
          </a: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Monev</a:t>
          </a:r>
          <a:r>
            <a:rPr lang="en-GB" dirty="0" smtClean="0">
              <a:solidFill>
                <a:schemeClr val="tx1"/>
              </a:solidFill>
            </a:rPr>
            <a:t> Pembangunan Zona </a:t>
          </a:r>
          <a:r>
            <a:rPr lang="en-GB" dirty="0" err="1" smtClean="0">
              <a:solidFill>
                <a:schemeClr val="tx1"/>
              </a:solidFill>
            </a:rPr>
            <a:t>Integritas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Tindak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Lanjut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Monev</a:t>
          </a:r>
          <a:r>
            <a:rPr lang="en-GB" dirty="0" smtClean="0">
              <a:solidFill>
                <a:schemeClr val="tx1"/>
              </a:solidFill>
            </a:rPr>
            <a:t> </a:t>
          </a:r>
          <a:endParaRPr lang="en-GB" dirty="0">
            <a:solidFill>
              <a:schemeClr val="tx1"/>
            </a:solidFill>
          </a:endParaRPr>
        </a:p>
      </dgm:t>
    </dgm:pt>
    <dgm:pt modelId="{76DE6D68-B11D-45B6-B834-2348A376DAB5}" type="parTrans" cxnId="{8A852E91-8C0B-454F-9CC0-78D4C562B3FE}">
      <dgm:prSet/>
      <dgm:spPr/>
      <dgm:t>
        <a:bodyPr/>
        <a:lstStyle/>
        <a:p>
          <a:endParaRPr lang="en-GB"/>
        </a:p>
      </dgm:t>
    </dgm:pt>
    <dgm:pt modelId="{B7CD8E86-FE48-44B2-8F6C-E23993AF8AB2}" type="sibTrans" cxnId="{8A852E91-8C0B-454F-9CC0-78D4C562B3FE}">
      <dgm:prSet/>
      <dgm:spPr/>
      <dgm:t>
        <a:bodyPr/>
        <a:lstStyle/>
        <a:p>
          <a:endParaRPr lang="en-GB"/>
        </a:p>
      </dgm:t>
    </dgm:pt>
    <dgm:pt modelId="{5C54EC5B-896A-4E2E-9F55-B56C529D02E8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Pimpinan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berperan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sebagai</a:t>
          </a:r>
          <a:r>
            <a:rPr lang="en-GB" dirty="0" smtClean="0">
              <a:solidFill>
                <a:schemeClr val="tx1"/>
              </a:solidFill>
            </a:rPr>
            <a:t> role model </a:t>
          </a:r>
          <a:r>
            <a:rPr lang="en-GB" dirty="0" err="1" smtClean="0">
              <a:solidFill>
                <a:schemeClr val="tx1"/>
              </a:solidFill>
            </a:rPr>
            <a:t>pembangunan</a:t>
          </a:r>
          <a:r>
            <a:rPr lang="en-GB" dirty="0" smtClean="0">
              <a:solidFill>
                <a:schemeClr val="tx1"/>
              </a:solidFill>
            </a:rPr>
            <a:t> Zona </a:t>
          </a:r>
          <a:r>
            <a:rPr lang="en-GB" dirty="0" err="1" smtClean="0">
              <a:solidFill>
                <a:schemeClr val="tx1"/>
              </a:solidFill>
            </a:rPr>
            <a:t>Integritas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telah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ditetapkan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Agen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Perubahan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Pembangunan </a:t>
          </a:r>
          <a:r>
            <a:rPr lang="en-GB" dirty="0" err="1" smtClean="0">
              <a:solidFill>
                <a:schemeClr val="tx1"/>
              </a:solidFill>
            </a:rPr>
            <a:t>budaya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kerja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dan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pola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pikir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Keterlibatan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Anggota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Organisasi</a:t>
          </a:r>
          <a:r>
            <a:rPr lang="en-GB" dirty="0" smtClean="0">
              <a:solidFill>
                <a:schemeClr val="tx1"/>
              </a:solidFill>
            </a:rPr>
            <a:t> Dalam Pembangunan Zona </a:t>
          </a:r>
          <a:r>
            <a:rPr lang="en-GB" dirty="0" err="1" smtClean="0">
              <a:solidFill>
                <a:schemeClr val="tx1"/>
              </a:solidFill>
            </a:rPr>
            <a:t>Integritas</a:t>
          </a:r>
          <a:endParaRPr lang="en-GB" dirty="0">
            <a:solidFill>
              <a:schemeClr val="tx1"/>
            </a:solidFill>
          </a:endParaRPr>
        </a:p>
      </dgm:t>
    </dgm:pt>
    <dgm:pt modelId="{2E79ADAE-8973-4BB0-8D64-D779FDB512CC}" type="parTrans" cxnId="{8282839B-1F17-4506-A553-A17A3A0AD397}">
      <dgm:prSet/>
      <dgm:spPr/>
      <dgm:t>
        <a:bodyPr/>
        <a:lstStyle/>
        <a:p>
          <a:endParaRPr lang="en-GB"/>
        </a:p>
      </dgm:t>
    </dgm:pt>
    <dgm:pt modelId="{BB8FC5B7-6386-4632-942A-FFC458799183}" type="sibTrans" cxnId="{8282839B-1F17-4506-A553-A17A3A0AD397}">
      <dgm:prSet/>
      <dgm:spPr/>
      <dgm:t>
        <a:bodyPr/>
        <a:lstStyle/>
        <a:p>
          <a:endParaRPr lang="en-GB"/>
        </a:p>
      </dgm:t>
    </dgm:pt>
    <dgm:pt modelId="{971A2068-6AAE-4378-83EB-1F01E784B75D}" type="pres">
      <dgm:prSet presAssocID="{4478FC47-6945-43EF-AFDD-5E522EBFDAA1}" presName="linearFlow" presStyleCnt="0">
        <dgm:presLayoutVars>
          <dgm:dir/>
          <dgm:resizeHandles val="exact"/>
        </dgm:presLayoutVars>
      </dgm:prSet>
      <dgm:spPr/>
    </dgm:pt>
    <dgm:pt modelId="{F600AC02-D2A7-4940-A9F0-197B26326560}" type="pres">
      <dgm:prSet presAssocID="{7A013958-222B-4221-9B0C-DA1F4886FB31}" presName="composite" presStyleCnt="0"/>
      <dgm:spPr/>
    </dgm:pt>
    <dgm:pt modelId="{0380816C-99EC-41F5-8E0E-E8386225F0DB}" type="pres">
      <dgm:prSet presAssocID="{7A013958-222B-4221-9B0C-DA1F4886FB31}" presName="imgShp" presStyleLbl="fgImgPlace1" presStyleIdx="0" presStyleCnt="4"/>
      <dgm:spPr>
        <a:solidFill>
          <a:srgbClr val="FF66CC"/>
        </a:solidFill>
      </dgm:spPr>
    </dgm:pt>
    <dgm:pt modelId="{E665B34A-1D51-449B-8467-CB5B7DE6D3EB}" type="pres">
      <dgm:prSet presAssocID="{7A013958-222B-4221-9B0C-DA1F4886FB31}" presName="txShp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48B053-8E98-4554-BF7D-0445313909D6}" type="pres">
      <dgm:prSet presAssocID="{EF5159ED-4F05-48DE-85A9-AC3CA41D4500}" presName="spacing" presStyleCnt="0"/>
      <dgm:spPr/>
    </dgm:pt>
    <dgm:pt modelId="{C147AD73-3CDA-446F-AEA4-75CC30A3D652}" type="pres">
      <dgm:prSet presAssocID="{68B34B75-877B-401A-974B-D81C60B3450D}" presName="composite" presStyleCnt="0"/>
      <dgm:spPr/>
    </dgm:pt>
    <dgm:pt modelId="{E9F0605E-1465-4C08-9356-12E25D1C659F}" type="pres">
      <dgm:prSet presAssocID="{68B34B75-877B-401A-974B-D81C60B3450D}" presName="imgShp" presStyleLbl="fgImgPlace1" presStyleIdx="1" presStyleCnt="4"/>
      <dgm:spPr>
        <a:solidFill>
          <a:srgbClr val="FF66CC"/>
        </a:solidFill>
      </dgm:spPr>
    </dgm:pt>
    <dgm:pt modelId="{2F09B5BA-F5A2-40AA-8EA0-983B338CC4DE}" type="pres">
      <dgm:prSet presAssocID="{68B34B75-877B-401A-974B-D81C60B3450D}" presName="txShp" presStyleLbl="node1" presStyleIdx="1" presStyleCnt="4" custLinFactNeighborX="1008" custLinFactNeighborY="-15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FABCAF-D5E9-4A66-B270-C599FAC181C1}" type="pres">
      <dgm:prSet presAssocID="{8E93D5F8-B3A7-41BE-8004-CB654D74BD7F}" presName="spacing" presStyleCnt="0"/>
      <dgm:spPr/>
    </dgm:pt>
    <dgm:pt modelId="{FA883E67-7B18-4B6E-83C2-254D2E2E0D71}" type="pres">
      <dgm:prSet presAssocID="{2F06DBD6-F0CC-4A37-813A-0C0E928DF479}" presName="composite" presStyleCnt="0"/>
      <dgm:spPr/>
    </dgm:pt>
    <dgm:pt modelId="{D908ED6A-C350-44F9-BAC2-7F24473CF7AC}" type="pres">
      <dgm:prSet presAssocID="{2F06DBD6-F0CC-4A37-813A-0C0E928DF479}" presName="imgShp" presStyleLbl="fgImgPlace1" presStyleIdx="2" presStyleCnt="4"/>
      <dgm:spPr>
        <a:solidFill>
          <a:srgbClr val="FF66CC"/>
        </a:solidFill>
      </dgm:spPr>
    </dgm:pt>
    <dgm:pt modelId="{94E6DB6D-CEA8-44EB-9CB6-6659612DE014}" type="pres">
      <dgm:prSet presAssocID="{2F06DBD6-F0CC-4A37-813A-0C0E928DF479}" presName="txShp" presStyleLbl="node1" presStyleIdx="2" presStyleCnt="4" custLinFactNeighborX="350" custLinFactNeighborY="-15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CC1A67-E684-43DF-B2E3-B1D70BCB1065}" type="pres">
      <dgm:prSet presAssocID="{B7CD8E86-FE48-44B2-8F6C-E23993AF8AB2}" presName="spacing" presStyleCnt="0"/>
      <dgm:spPr/>
    </dgm:pt>
    <dgm:pt modelId="{1E4B4319-434D-4710-AF60-A6690C6F630A}" type="pres">
      <dgm:prSet presAssocID="{5C54EC5B-896A-4E2E-9F55-B56C529D02E8}" presName="composite" presStyleCnt="0"/>
      <dgm:spPr/>
    </dgm:pt>
    <dgm:pt modelId="{5150512D-79E3-4C0E-9B7D-F1EFB6538CBA}" type="pres">
      <dgm:prSet presAssocID="{5C54EC5B-896A-4E2E-9F55-B56C529D02E8}" presName="imgShp" presStyleLbl="fgImgPlace1" presStyleIdx="3" presStyleCnt="4"/>
      <dgm:spPr>
        <a:solidFill>
          <a:srgbClr val="FF66CC"/>
        </a:solidFill>
      </dgm:spPr>
    </dgm:pt>
    <dgm:pt modelId="{71B80C38-23E9-422A-B7D8-2009CCD8CC38}" type="pres">
      <dgm:prSet presAssocID="{5C54EC5B-896A-4E2E-9F55-B56C529D02E8}" presName="txShp" presStyleLbl="node1" presStyleIdx="3" presStyleCnt="4" custLinFactNeighborX="1083" custLinFactNeighborY="338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E8F83E07-746E-4D7B-A3FA-AC505CC20A6C}" type="presOf" srcId="{2F06DBD6-F0CC-4A37-813A-0C0E928DF479}" destId="{94E6DB6D-CEA8-44EB-9CB6-6659612DE014}" srcOrd="0" destOrd="0" presId="urn:microsoft.com/office/officeart/2005/8/layout/vList3"/>
    <dgm:cxn modelId="{92B50C04-1DE2-4A04-BE65-B8BAE053F352}" type="presOf" srcId="{5C54EC5B-896A-4E2E-9F55-B56C529D02E8}" destId="{71B80C38-23E9-422A-B7D8-2009CCD8CC38}" srcOrd="0" destOrd="0" presId="urn:microsoft.com/office/officeart/2005/8/layout/vList3"/>
    <dgm:cxn modelId="{9EDC8C9F-327E-4242-BBE3-9CE27DADEDCB}" type="presOf" srcId="{4478FC47-6945-43EF-AFDD-5E522EBFDAA1}" destId="{971A2068-6AAE-4378-83EB-1F01E784B75D}" srcOrd="0" destOrd="0" presId="urn:microsoft.com/office/officeart/2005/8/layout/vList3"/>
    <dgm:cxn modelId="{D7EB510B-EE68-4A1B-B949-97B0CFE45390}" srcId="{4478FC47-6945-43EF-AFDD-5E522EBFDAA1}" destId="{68B34B75-877B-401A-974B-D81C60B3450D}" srcOrd="1" destOrd="0" parTransId="{B25E4FF8-F8DA-49A4-A644-C1F9E19BB1E5}" sibTransId="{8E93D5F8-B3A7-41BE-8004-CB654D74BD7F}"/>
    <dgm:cxn modelId="{8282839B-1F17-4506-A553-A17A3A0AD397}" srcId="{4478FC47-6945-43EF-AFDD-5E522EBFDAA1}" destId="{5C54EC5B-896A-4E2E-9F55-B56C529D02E8}" srcOrd="3" destOrd="0" parTransId="{2E79ADAE-8973-4BB0-8D64-D779FDB512CC}" sibTransId="{BB8FC5B7-6386-4632-942A-FFC458799183}"/>
    <dgm:cxn modelId="{8EAFA56A-A817-41E1-AA41-81475D15162F}" type="presOf" srcId="{7A013958-222B-4221-9B0C-DA1F4886FB31}" destId="{E665B34A-1D51-449B-8467-CB5B7DE6D3EB}" srcOrd="0" destOrd="0" presId="urn:microsoft.com/office/officeart/2005/8/layout/vList3"/>
    <dgm:cxn modelId="{3EF8774B-4CB8-40D4-9F70-53F3E3213C90}" type="presOf" srcId="{68B34B75-877B-401A-974B-D81C60B3450D}" destId="{2F09B5BA-F5A2-40AA-8EA0-983B338CC4DE}" srcOrd="0" destOrd="0" presId="urn:microsoft.com/office/officeart/2005/8/layout/vList3"/>
    <dgm:cxn modelId="{009CF59C-1891-403C-AF38-050E42C68091}" srcId="{4478FC47-6945-43EF-AFDD-5E522EBFDAA1}" destId="{7A013958-222B-4221-9B0C-DA1F4886FB31}" srcOrd="0" destOrd="0" parTransId="{0E79E991-34FA-45BF-B5A2-2E75BFD7E62B}" sibTransId="{EF5159ED-4F05-48DE-85A9-AC3CA41D4500}"/>
    <dgm:cxn modelId="{8A852E91-8C0B-454F-9CC0-78D4C562B3FE}" srcId="{4478FC47-6945-43EF-AFDD-5E522EBFDAA1}" destId="{2F06DBD6-F0CC-4A37-813A-0C0E928DF479}" srcOrd="2" destOrd="0" parTransId="{76DE6D68-B11D-45B6-B834-2348A376DAB5}" sibTransId="{B7CD8E86-FE48-44B2-8F6C-E23993AF8AB2}"/>
    <dgm:cxn modelId="{375D0965-DE6F-4A32-98CA-92956B94A72B}" type="presParOf" srcId="{971A2068-6AAE-4378-83EB-1F01E784B75D}" destId="{F600AC02-D2A7-4940-A9F0-197B26326560}" srcOrd="0" destOrd="0" presId="urn:microsoft.com/office/officeart/2005/8/layout/vList3"/>
    <dgm:cxn modelId="{2861D36E-3113-4AFD-A6EC-5C6C78AF368C}" type="presParOf" srcId="{F600AC02-D2A7-4940-A9F0-197B26326560}" destId="{0380816C-99EC-41F5-8E0E-E8386225F0DB}" srcOrd="0" destOrd="0" presId="urn:microsoft.com/office/officeart/2005/8/layout/vList3"/>
    <dgm:cxn modelId="{5D9984E1-E038-4B67-A2D1-A167B9910DF2}" type="presParOf" srcId="{F600AC02-D2A7-4940-A9F0-197B26326560}" destId="{E665B34A-1D51-449B-8467-CB5B7DE6D3EB}" srcOrd="1" destOrd="0" presId="urn:microsoft.com/office/officeart/2005/8/layout/vList3"/>
    <dgm:cxn modelId="{8E40DCF5-4DA4-4046-9266-8E7AD459C31F}" type="presParOf" srcId="{971A2068-6AAE-4378-83EB-1F01E784B75D}" destId="{3D48B053-8E98-4554-BF7D-0445313909D6}" srcOrd="1" destOrd="0" presId="urn:microsoft.com/office/officeart/2005/8/layout/vList3"/>
    <dgm:cxn modelId="{E9B998A2-7BF8-425C-A544-E36F09E9DBAC}" type="presParOf" srcId="{971A2068-6AAE-4378-83EB-1F01E784B75D}" destId="{C147AD73-3CDA-446F-AEA4-75CC30A3D652}" srcOrd="2" destOrd="0" presId="urn:microsoft.com/office/officeart/2005/8/layout/vList3"/>
    <dgm:cxn modelId="{2427E441-0073-4D54-B786-0A9943826A04}" type="presParOf" srcId="{C147AD73-3CDA-446F-AEA4-75CC30A3D652}" destId="{E9F0605E-1465-4C08-9356-12E25D1C659F}" srcOrd="0" destOrd="0" presId="urn:microsoft.com/office/officeart/2005/8/layout/vList3"/>
    <dgm:cxn modelId="{6BF345E8-5636-41F1-B104-542CC7A6EA93}" type="presParOf" srcId="{C147AD73-3CDA-446F-AEA4-75CC30A3D652}" destId="{2F09B5BA-F5A2-40AA-8EA0-983B338CC4DE}" srcOrd="1" destOrd="0" presId="urn:microsoft.com/office/officeart/2005/8/layout/vList3"/>
    <dgm:cxn modelId="{9EEE30FD-82DC-4FFF-968E-FB990F7F927E}" type="presParOf" srcId="{971A2068-6AAE-4378-83EB-1F01E784B75D}" destId="{69FABCAF-D5E9-4A66-B270-C599FAC181C1}" srcOrd="3" destOrd="0" presId="urn:microsoft.com/office/officeart/2005/8/layout/vList3"/>
    <dgm:cxn modelId="{393B9281-202C-40B6-AA05-BFE1B8D5E81B}" type="presParOf" srcId="{971A2068-6AAE-4378-83EB-1F01E784B75D}" destId="{FA883E67-7B18-4B6E-83C2-254D2E2E0D71}" srcOrd="4" destOrd="0" presId="urn:microsoft.com/office/officeart/2005/8/layout/vList3"/>
    <dgm:cxn modelId="{1186E072-518D-4D2C-A2B9-EBA694531DA9}" type="presParOf" srcId="{FA883E67-7B18-4B6E-83C2-254D2E2E0D71}" destId="{D908ED6A-C350-44F9-BAC2-7F24473CF7AC}" srcOrd="0" destOrd="0" presId="urn:microsoft.com/office/officeart/2005/8/layout/vList3"/>
    <dgm:cxn modelId="{5AD29D92-0366-4871-92C2-D89F4C63E1C2}" type="presParOf" srcId="{FA883E67-7B18-4B6E-83C2-254D2E2E0D71}" destId="{94E6DB6D-CEA8-44EB-9CB6-6659612DE014}" srcOrd="1" destOrd="0" presId="urn:microsoft.com/office/officeart/2005/8/layout/vList3"/>
    <dgm:cxn modelId="{FC16C253-5902-4600-A732-1F7BD7EAF1FB}" type="presParOf" srcId="{971A2068-6AAE-4378-83EB-1F01E784B75D}" destId="{55CC1A67-E684-43DF-B2E3-B1D70BCB1065}" srcOrd="5" destOrd="0" presId="urn:microsoft.com/office/officeart/2005/8/layout/vList3"/>
    <dgm:cxn modelId="{26D4C53D-56B8-4933-AEFE-E08CC74DCA9F}" type="presParOf" srcId="{971A2068-6AAE-4378-83EB-1F01E784B75D}" destId="{1E4B4319-434D-4710-AF60-A6690C6F630A}" srcOrd="6" destOrd="0" presId="urn:microsoft.com/office/officeart/2005/8/layout/vList3"/>
    <dgm:cxn modelId="{711AFD69-30E9-4CE2-A727-C7830F91376A}" type="presParOf" srcId="{1E4B4319-434D-4710-AF60-A6690C6F630A}" destId="{5150512D-79E3-4C0E-9B7D-F1EFB6538CBA}" srcOrd="0" destOrd="0" presId="urn:microsoft.com/office/officeart/2005/8/layout/vList3"/>
    <dgm:cxn modelId="{2131F783-4213-41BF-A880-E634E52B7665}" type="presParOf" srcId="{1E4B4319-434D-4710-AF60-A6690C6F630A}" destId="{71B80C38-23E9-422A-B7D8-2009CCD8CC38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4478FC47-6945-43EF-AFDD-5E522EBFDAA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7A013958-222B-4221-9B0C-DA1F4886FB31}">
      <dgm:prSet phldrT="[Text]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/>
            <a:t>√ SOP </a:t>
          </a:r>
          <a:r>
            <a:rPr lang="en-GB" dirty="0" err="1" smtClean="0"/>
            <a:t>sesuai</a:t>
          </a:r>
          <a:r>
            <a:rPr lang="en-GB" dirty="0" smtClean="0"/>
            <a:t> </a:t>
          </a:r>
          <a:r>
            <a:rPr lang="en-GB" dirty="0" err="1" smtClean="0"/>
            <a:t>peta</a:t>
          </a:r>
          <a:r>
            <a:rPr lang="en-GB" dirty="0" smtClean="0"/>
            <a:t> proses </a:t>
          </a:r>
          <a:r>
            <a:rPr lang="en-GB" dirty="0" err="1" smtClean="0"/>
            <a:t>bisnis</a:t>
          </a:r>
          <a:endParaRPr lang="en-GB" dirty="0" smtClean="0"/>
        </a:p>
        <a:p>
          <a:pPr algn="l"/>
          <a:r>
            <a:rPr lang="en-GB" dirty="0" smtClean="0"/>
            <a:t>√ </a:t>
          </a:r>
          <a:r>
            <a:rPr lang="en-GB" dirty="0" err="1" smtClean="0"/>
            <a:t>Penerapan</a:t>
          </a:r>
          <a:r>
            <a:rPr lang="en-GB" dirty="0" smtClean="0"/>
            <a:t> SOP</a:t>
          </a:r>
        </a:p>
        <a:p>
          <a:pPr algn="l"/>
          <a:r>
            <a:rPr lang="en-GB" dirty="0" smtClean="0"/>
            <a:t>√ </a:t>
          </a:r>
          <a:r>
            <a:rPr lang="en-GB" dirty="0" err="1" smtClean="0"/>
            <a:t>Evaluasi</a:t>
          </a:r>
          <a:r>
            <a:rPr lang="en-GB" dirty="0" smtClean="0"/>
            <a:t> SOP</a:t>
          </a:r>
        </a:p>
      </dgm:t>
    </dgm:pt>
    <dgm:pt modelId="{0E79E991-34FA-45BF-B5A2-2E75BFD7E62B}" type="parTrans" cxnId="{009CF59C-1891-403C-AF38-050E42C68091}">
      <dgm:prSet/>
      <dgm:spPr/>
      <dgm:t>
        <a:bodyPr/>
        <a:lstStyle/>
        <a:p>
          <a:endParaRPr lang="en-GB"/>
        </a:p>
      </dgm:t>
    </dgm:pt>
    <dgm:pt modelId="{EF5159ED-4F05-48DE-85A9-AC3CA41D4500}" type="sibTrans" cxnId="{009CF59C-1891-403C-AF38-050E42C68091}">
      <dgm:prSet/>
      <dgm:spPr/>
      <dgm:t>
        <a:bodyPr/>
        <a:lstStyle/>
        <a:p>
          <a:endParaRPr lang="en-GB"/>
        </a:p>
      </dgm:t>
    </dgm:pt>
    <dgm:pt modelId="{68B34B75-877B-401A-974B-D81C60B3450D}">
      <dgm:prSet phldrT="[Text]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/>
            <a:t>√ </a:t>
          </a:r>
          <a:r>
            <a:rPr lang="en-GB" dirty="0" err="1" smtClean="0"/>
            <a:t>Pengukuran</a:t>
          </a:r>
          <a:r>
            <a:rPr lang="en-GB" dirty="0" smtClean="0"/>
            <a:t> </a:t>
          </a:r>
          <a:r>
            <a:rPr lang="en-GB" dirty="0" err="1" smtClean="0"/>
            <a:t>kinerja</a:t>
          </a:r>
          <a:r>
            <a:rPr lang="en-GB" dirty="0" smtClean="0"/>
            <a:t> </a:t>
          </a:r>
          <a:r>
            <a:rPr lang="en-GB" dirty="0" err="1" smtClean="0"/>
            <a:t>melalui</a:t>
          </a:r>
          <a:r>
            <a:rPr lang="en-GB" dirty="0" smtClean="0"/>
            <a:t> TI</a:t>
          </a:r>
        </a:p>
        <a:p>
          <a:pPr algn="l"/>
          <a:r>
            <a:rPr lang="en-GB" dirty="0" smtClean="0"/>
            <a:t>√ </a:t>
          </a:r>
          <a:r>
            <a:rPr lang="en-GB" dirty="0" err="1" smtClean="0"/>
            <a:t>Manajemen</a:t>
          </a:r>
          <a:r>
            <a:rPr lang="en-GB" dirty="0" smtClean="0"/>
            <a:t> SDM </a:t>
          </a:r>
          <a:r>
            <a:rPr lang="en-GB" dirty="0" err="1" smtClean="0"/>
            <a:t>menggunakan</a:t>
          </a:r>
          <a:r>
            <a:rPr lang="en-GB" dirty="0" smtClean="0"/>
            <a:t> TI</a:t>
          </a:r>
        </a:p>
        <a:p>
          <a:pPr algn="l"/>
          <a:r>
            <a:rPr lang="en-GB" dirty="0" smtClean="0"/>
            <a:t>√ </a:t>
          </a:r>
          <a:r>
            <a:rPr lang="en-GB" dirty="0" err="1" smtClean="0"/>
            <a:t>Pelayanan</a:t>
          </a:r>
          <a:r>
            <a:rPr lang="en-GB" dirty="0" smtClean="0"/>
            <a:t> </a:t>
          </a:r>
          <a:r>
            <a:rPr lang="en-GB" dirty="0" err="1" smtClean="0"/>
            <a:t>publik</a:t>
          </a:r>
          <a:r>
            <a:rPr lang="en-GB" dirty="0" smtClean="0"/>
            <a:t> </a:t>
          </a:r>
          <a:r>
            <a:rPr lang="en-GB" dirty="0" err="1" smtClean="0"/>
            <a:t>menggunakan</a:t>
          </a:r>
          <a:r>
            <a:rPr lang="en-GB" dirty="0" smtClean="0"/>
            <a:t> TI</a:t>
          </a:r>
        </a:p>
        <a:p>
          <a:pPr algn="l"/>
          <a:r>
            <a:rPr lang="en-GB" dirty="0" smtClean="0"/>
            <a:t>√ </a:t>
          </a:r>
          <a:r>
            <a:rPr lang="en-GB" dirty="0" err="1" smtClean="0"/>
            <a:t>Monev</a:t>
          </a:r>
          <a:r>
            <a:rPr lang="en-GB" dirty="0" smtClean="0"/>
            <a:t> </a:t>
          </a:r>
          <a:r>
            <a:rPr lang="en-GB" dirty="0" err="1" smtClean="0"/>
            <a:t>layanan</a:t>
          </a:r>
          <a:r>
            <a:rPr lang="en-GB" dirty="0" smtClean="0"/>
            <a:t> </a:t>
          </a:r>
          <a:r>
            <a:rPr lang="en-GB" dirty="0" err="1" smtClean="0"/>
            <a:t>publik</a:t>
          </a:r>
          <a:r>
            <a:rPr lang="en-GB" dirty="0" smtClean="0"/>
            <a:t> </a:t>
          </a:r>
          <a:r>
            <a:rPr lang="en-GB" dirty="0" err="1" smtClean="0"/>
            <a:t>memanfaatkan</a:t>
          </a:r>
          <a:r>
            <a:rPr lang="en-GB" dirty="0" smtClean="0"/>
            <a:t> TI</a:t>
          </a:r>
          <a:endParaRPr lang="en-GB" dirty="0"/>
        </a:p>
      </dgm:t>
    </dgm:pt>
    <dgm:pt modelId="{B25E4FF8-F8DA-49A4-A644-C1F9E19BB1E5}" type="parTrans" cxnId="{D7EB510B-EE68-4A1B-B949-97B0CFE45390}">
      <dgm:prSet/>
      <dgm:spPr/>
      <dgm:t>
        <a:bodyPr/>
        <a:lstStyle/>
        <a:p>
          <a:endParaRPr lang="en-GB"/>
        </a:p>
      </dgm:t>
    </dgm:pt>
    <dgm:pt modelId="{8E93D5F8-B3A7-41BE-8004-CB654D74BD7F}" type="sibTrans" cxnId="{D7EB510B-EE68-4A1B-B949-97B0CFE45390}">
      <dgm:prSet/>
      <dgm:spPr/>
      <dgm:t>
        <a:bodyPr/>
        <a:lstStyle/>
        <a:p>
          <a:endParaRPr lang="en-GB"/>
        </a:p>
      </dgm:t>
    </dgm:pt>
    <dgm:pt modelId="{2F06DBD6-F0CC-4A37-813A-0C0E928DF479}">
      <dgm:prSet phldrT="[Text]"/>
      <dgm:spPr>
        <a:solidFill>
          <a:srgbClr val="00B0F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/>
            <a:t>√ </a:t>
          </a:r>
          <a:r>
            <a:rPr lang="en-GB" dirty="0" err="1" smtClean="0"/>
            <a:t>Penerapan</a:t>
          </a:r>
          <a:r>
            <a:rPr lang="en-GB" dirty="0" smtClean="0"/>
            <a:t> </a:t>
          </a:r>
          <a:r>
            <a:rPr lang="en-GB" dirty="0" err="1" smtClean="0"/>
            <a:t>keterbukaan</a:t>
          </a:r>
          <a:r>
            <a:rPr lang="en-GB" dirty="0" smtClean="0"/>
            <a:t> </a:t>
          </a:r>
          <a:r>
            <a:rPr lang="en-GB" dirty="0" err="1" smtClean="0"/>
            <a:t>informasi</a:t>
          </a:r>
          <a:r>
            <a:rPr lang="en-GB" dirty="0" smtClean="0"/>
            <a:t> </a:t>
          </a:r>
          <a:r>
            <a:rPr lang="en-GB" dirty="0" err="1" smtClean="0"/>
            <a:t>publik</a:t>
          </a:r>
          <a:endParaRPr lang="en-GB" dirty="0" smtClean="0"/>
        </a:p>
        <a:p>
          <a:pPr algn="l"/>
          <a:r>
            <a:rPr lang="en-GB" dirty="0" smtClean="0"/>
            <a:t>√ </a:t>
          </a:r>
          <a:r>
            <a:rPr lang="en-GB" dirty="0" err="1" smtClean="0"/>
            <a:t>Monev</a:t>
          </a:r>
          <a:r>
            <a:rPr lang="en-GB" dirty="0" smtClean="0"/>
            <a:t> </a:t>
          </a:r>
        </a:p>
      </dgm:t>
    </dgm:pt>
    <dgm:pt modelId="{76DE6D68-B11D-45B6-B834-2348A376DAB5}" type="parTrans" cxnId="{8A852E91-8C0B-454F-9CC0-78D4C562B3FE}">
      <dgm:prSet/>
      <dgm:spPr/>
      <dgm:t>
        <a:bodyPr/>
        <a:lstStyle/>
        <a:p>
          <a:endParaRPr lang="en-GB"/>
        </a:p>
      </dgm:t>
    </dgm:pt>
    <dgm:pt modelId="{B7CD8E86-FE48-44B2-8F6C-E23993AF8AB2}" type="sibTrans" cxnId="{8A852E91-8C0B-454F-9CC0-78D4C562B3FE}">
      <dgm:prSet/>
      <dgm:spPr/>
      <dgm:t>
        <a:bodyPr/>
        <a:lstStyle/>
        <a:p>
          <a:endParaRPr lang="en-GB"/>
        </a:p>
      </dgm:t>
    </dgm:pt>
    <dgm:pt modelId="{971A2068-6AAE-4378-83EB-1F01E784B75D}" type="pres">
      <dgm:prSet presAssocID="{4478FC47-6945-43EF-AFDD-5E522EBFDAA1}" presName="linearFlow" presStyleCnt="0">
        <dgm:presLayoutVars>
          <dgm:dir/>
          <dgm:resizeHandles val="exact"/>
        </dgm:presLayoutVars>
      </dgm:prSet>
      <dgm:spPr/>
    </dgm:pt>
    <dgm:pt modelId="{F600AC02-D2A7-4940-A9F0-197B26326560}" type="pres">
      <dgm:prSet presAssocID="{7A013958-222B-4221-9B0C-DA1F4886FB31}" presName="composite" presStyleCnt="0"/>
      <dgm:spPr/>
    </dgm:pt>
    <dgm:pt modelId="{0380816C-99EC-41F5-8E0E-E8386225F0DB}" type="pres">
      <dgm:prSet presAssocID="{7A013958-222B-4221-9B0C-DA1F4886FB31}" presName="imgShp" presStyleLbl="fgImgPlace1" presStyleIdx="0" presStyleCnt="3"/>
      <dgm:spPr>
        <a:solidFill>
          <a:srgbClr val="00B050"/>
        </a:solidFill>
      </dgm:spPr>
      <dgm:t>
        <a:bodyPr/>
        <a:lstStyle/>
        <a:p>
          <a:endParaRPr lang="en-GB"/>
        </a:p>
      </dgm:t>
    </dgm:pt>
    <dgm:pt modelId="{E665B34A-1D51-449B-8467-CB5B7DE6D3EB}" type="pres">
      <dgm:prSet presAssocID="{7A013958-222B-4221-9B0C-DA1F4886FB31}" presName="txShp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48B053-8E98-4554-BF7D-0445313909D6}" type="pres">
      <dgm:prSet presAssocID="{EF5159ED-4F05-48DE-85A9-AC3CA41D4500}" presName="spacing" presStyleCnt="0"/>
      <dgm:spPr/>
    </dgm:pt>
    <dgm:pt modelId="{C147AD73-3CDA-446F-AEA4-75CC30A3D652}" type="pres">
      <dgm:prSet presAssocID="{68B34B75-877B-401A-974B-D81C60B3450D}" presName="composite" presStyleCnt="0"/>
      <dgm:spPr/>
    </dgm:pt>
    <dgm:pt modelId="{E9F0605E-1465-4C08-9356-12E25D1C659F}" type="pres">
      <dgm:prSet presAssocID="{68B34B75-877B-401A-974B-D81C60B3450D}" presName="imgShp" presStyleLbl="fgImgPlace1" presStyleIdx="1" presStyleCnt="3"/>
      <dgm:spPr>
        <a:solidFill>
          <a:srgbClr val="00B050"/>
        </a:solidFill>
      </dgm:spPr>
    </dgm:pt>
    <dgm:pt modelId="{2F09B5BA-F5A2-40AA-8EA0-983B338CC4DE}" type="pres">
      <dgm:prSet presAssocID="{68B34B75-877B-401A-974B-D81C60B3450D}" presName="txShp" presStyleLbl="node1" presStyleIdx="1" presStyleCnt="3" custLinFactNeighborX="1008" custLinFactNeighborY="-15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FABCAF-D5E9-4A66-B270-C599FAC181C1}" type="pres">
      <dgm:prSet presAssocID="{8E93D5F8-B3A7-41BE-8004-CB654D74BD7F}" presName="spacing" presStyleCnt="0"/>
      <dgm:spPr/>
    </dgm:pt>
    <dgm:pt modelId="{FA883E67-7B18-4B6E-83C2-254D2E2E0D71}" type="pres">
      <dgm:prSet presAssocID="{2F06DBD6-F0CC-4A37-813A-0C0E928DF479}" presName="composite" presStyleCnt="0"/>
      <dgm:spPr/>
    </dgm:pt>
    <dgm:pt modelId="{D908ED6A-C350-44F9-BAC2-7F24473CF7AC}" type="pres">
      <dgm:prSet presAssocID="{2F06DBD6-F0CC-4A37-813A-0C0E928DF479}" presName="imgShp" presStyleLbl="fgImgPlace1" presStyleIdx="2" presStyleCnt="3"/>
      <dgm:spPr>
        <a:solidFill>
          <a:srgbClr val="00B050"/>
        </a:solidFill>
      </dgm:spPr>
    </dgm:pt>
    <dgm:pt modelId="{94E6DB6D-CEA8-44EB-9CB6-6659612DE014}" type="pres">
      <dgm:prSet presAssocID="{2F06DBD6-F0CC-4A37-813A-0C0E928DF479}" presName="txShp" presStyleLbl="node1" presStyleIdx="2" presStyleCnt="3" custScaleY="92132" custLinFactNeighborX="350" custLinFactNeighborY="-15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7EB510B-EE68-4A1B-B949-97B0CFE45390}" srcId="{4478FC47-6945-43EF-AFDD-5E522EBFDAA1}" destId="{68B34B75-877B-401A-974B-D81C60B3450D}" srcOrd="1" destOrd="0" parTransId="{B25E4FF8-F8DA-49A4-A644-C1F9E19BB1E5}" sibTransId="{8E93D5F8-B3A7-41BE-8004-CB654D74BD7F}"/>
    <dgm:cxn modelId="{4347EF03-AA37-4F37-A482-A85E3845C60D}" type="presOf" srcId="{2F06DBD6-F0CC-4A37-813A-0C0E928DF479}" destId="{94E6DB6D-CEA8-44EB-9CB6-6659612DE014}" srcOrd="0" destOrd="0" presId="urn:microsoft.com/office/officeart/2005/8/layout/vList3"/>
    <dgm:cxn modelId="{DE086EBE-D9AB-4F80-810B-6D79D3F9DA5F}" type="presOf" srcId="{68B34B75-877B-401A-974B-D81C60B3450D}" destId="{2F09B5BA-F5A2-40AA-8EA0-983B338CC4DE}" srcOrd="0" destOrd="0" presId="urn:microsoft.com/office/officeart/2005/8/layout/vList3"/>
    <dgm:cxn modelId="{52CCB668-9B23-4087-ACF7-BE38FAFEF9A2}" type="presOf" srcId="{4478FC47-6945-43EF-AFDD-5E522EBFDAA1}" destId="{971A2068-6AAE-4378-83EB-1F01E784B75D}" srcOrd="0" destOrd="0" presId="urn:microsoft.com/office/officeart/2005/8/layout/vList3"/>
    <dgm:cxn modelId="{009CF59C-1891-403C-AF38-050E42C68091}" srcId="{4478FC47-6945-43EF-AFDD-5E522EBFDAA1}" destId="{7A013958-222B-4221-9B0C-DA1F4886FB31}" srcOrd="0" destOrd="0" parTransId="{0E79E991-34FA-45BF-B5A2-2E75BFD7E62B}" sibTransId="{EF5159ED-4F05-48DE-85A9-AC3CA41D4500}"/>
    <dgm:cxn modelId="{8A852E91-8C0B-454F-9CC0-78D4C562B3FE}" srcId="{4478FC47-6945-43EF-AFDD-5E522EBFDAA1}" destId="{2F06DBD6-F0CC-4A37-813A-0C0E928DF479}" srcOrd="2" destOrd="0" parTransId="{76DE6D68-B11D-45B6-B834-2348A376DAB5}" sibTransId="{B7CD8E86-FE48-44B2-8F6C-E23993AF8AB2}"/>
    <dgm:cxn modelId="{38AB42D4-3B29-4B1C-975D-9AEAB16E60DF}" type="presOf" srcId="{7A013958-222B-4221-9B0C-DA1F4886FB31}" destId="{E665B34A-1D51-449B-8467-CB5B7DE6D3EB}" srcOrd="0" destOrd="0" presId="urn:microsoft.com/office/officeart/2005/8/layout/vList3"/>
    <dgm:cxn modelId="{16F9C35E-D32C-4F0B-9645-375CFEDCD0D8}" type="presParOf" srcId="{971A2068-6AAE-4378-83EB-1F01E784B75D}" destId="{F600AC02-D2A7-4940-A9F0-197B26326560}" srcOrd="0" destOrd="0" presId="urn:microsoft.com/office/officeart/2005/8/layout/vList3"/>
    <dgm:cxn modelId="{855BAA26-4C32-4961-9544-AB24BCA968D1}" type="presParOf" srcId="{F600AC02-D2A7-4940-A9F0-197B26326560}" destId="{0380816C-99EC-41F5-8E0E-E8386225F0DB}" srcOrd="0" destOrd="0" presId="urn:microsoft.com/office/officeart/2005/8/layout/vList3"/>
    <dgm:cxn modelId="{4C3EEB8D-C9E4-439C-A509-00D28A902659}" type="presParOf" srcId="{F600AC02-D2A7-4940-A9F0-197B26326560}" destId="{E665B34A-1D51-449B-8467-CB5B7DE6D3EB}" srcOrd="1" destOrd="0" presId="urn:microsoft.com/office/officeart/2005/8/layout/vList3"/>
    <dgm:cxn modelId="{9F42DD02-6C5C-4A42-A4F9-0CA7541ED454}" type="presParOf" srcId="{971A2068-6AAE-4378-83EB-1F01E784B75D}" destId="{3D48B053-8E98-4554-BF7D-0445313909D6}" srcOrd="1" destOrd="0" presId="urn:microsoft.com/office/officeart/2005/8/layout/vList3"/>
    <dgm:cxn modelId="{1E874922-3678-42F1-BD89-3C972B12CD70}" type="presParOf" srcId="{971A2068-6AAE-4378-83EB-1F01E784B75D}" destId="{C147AD73-3CDA-446F-AEA4-75CC30A3D652}" srcOrd="2" destOrd="0" presId="urn:microsoft.com/office/officeart/2005/8/layout/vList3"/>
    <dgm:cxn modelId="{5FA301DB-9547-4CDD-A449-E125BB00AE79}" type="presParOf" srcId="{C147AD73-3CDA-446F-AEA4-75CC30A3D652}" destId="{E9F0605E-1465-4C08-9356-12E25D1C659F}" srcOrd="0" destOrd="0" presId="urn:microsoft.com/office/officeart/2005/8/layout/vList3"/>
    <dgm:cxn modelId="{763D7EED-8FE2-409C-BEF6-C6CDB12B162E}" type="presParOf" srcId="{C147AD73-3CDA-446F-AEA4-75CC30A3D652}" destId="{2F09B5BA-F5A2-40AA-8EA0-983B338CC4DE}" srcOrd="1" destOrd="0" presId="urn:microsoft.com/office/officeart/2005/8/layout/vList3"/>
    <dgm:cxn modelId="{F3F7AC88-B480-407C-8422-E57686DBE6D9}" type="presParOf" srcId="{971A2068-6AAE-4378-83EB-1F01E784B75D}" destId="{69FABCAF-D5E9-4A66-B270-C599FAC181C1}" srcOrd="3" destOrd="0" presId="urn:microsoft.com/office/officeart/2005/8/layout/vList3"/>
    <dgm:cxn modelId="{BAEAB8F7-F8B8-4473-B0F7-51FB17630F60}" type="presParOf" srcId="{971A2068-6AAE-4378-83EB-1F01E784B75D}" destId="{FA883E67-7B18-4B6E-83C2-254D2E2E0D71}" srcOrd="4" destOrd="0" presId="urn:microsoft.com/office/officeart/2005/8/layout/vList3"/>
    <dgm:cxn modelId="{EA0EDCC3-DDF7-4519-A4E2-EC2D7D10B109}" type="presParOf" srcId="{FA883E67-7B18-4B6E-83C2-254D2E2E0D71}" destId="{D908ED6A-C350-44F9-BAC2-7F24473CF7AC}" srcOrd="0" destOrd="0" presId="urn:microsoft.com/office/officeart/2005/8/layout/vList3"/>
    <dgm:cxn modelId="{7EB7FD1A-DEBE-4CD6-AF0C-4EF08AC6F364}" type="presParOf" srcId="{FA883E67-7B18-4B6E-83C2-254D2E2E0D71}" destId="{94E6DB6D-CEA8-44EB-9CB6-6659612DE01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4478FC47-6945-43EF-AFDD-5E522EBFDAA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7A013958-222B-4221-9B0C-DA1F4886FB31}">
      <dgm:prSet phldrT="[Text]" custT="1"/>
      <dgm:spPr>
        <a:solidFill>
          <a:srgbClr val="92D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Kebutuhan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sesuai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peta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jabatan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dan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anjab</a:t>
          </a:r>
          <a:endParaRPr lang="en-GB" sz="9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Penempatan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mengacu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kebutuhan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endParaRPr lang="en-GB" sz="9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Monev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terhadap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penempatan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endParaRPr lang="en-GB" sz="900" b="1" dirty="0" smtClean="0">
            <a:solidFill>
              <a:schemeClr val="tx1"/>
            </a:solidFill>
            <a:latin typeface="Georgia" panose="02040502050405020303" pitchFamily="18" charset="0"/>
          </a:endParaRPr>
        </a:p>
      </dgm:t>
    </dgm:pt>
    <dgm:pt modelId="{0E79E991-34FA-45BF-B5A2-2E75BFD7E62B}" type="parTrans" cxnId="{009CF59C-1891-403C-AF38-050E42C68091}">
      <dgm:prSet/>
      <dgm:spPr/>
      <dgm:t>
        <a:bodyPr/>
        <a:lstStyle/>
        <a:p>
          <a:endParaRPr lang="en-GB"/>
        </a:p>
      </dgm:t>
    </dgm:pt>
    <dgm:pt modelId="{EF5159ED-4F05-48DE-85A9-AC3CA41D4500}" type="sibTrans" cxnId="{009CF59C-1891-403C-AF38-050E42C68091}">
      <dgm:prSet/>
      <dgm:spPr/>
      <dgm:t>
        <a:bodyPr/>
        <a:lstStyle/>
        <a:p>
          <a:endParaRPr lang="en-GB"/>
        </a:p>
      </dgm:t>
    </dgm:pt>
    <dgm:pt modelId="{68B34B75-877B-401A-974B-D81C60B3450D}">
      <dgm:prSet phldrT="[Text]" custT="1"/>
      <dgm:spPr>
        <a:solidFill>
          <a:srgbClr val="92D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endParaRPr lang="en-GB" sz="900" b="1" dirty="0" smtClean="0">
            <a:latin typeface="Georgia" panose="02040502050405020303" pitchFamily="18" charset="0"/>
          </a:endParaRPr>
        </a:p>
        <a:p>
          <a:pPr algn="l"/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Mutasi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dilakukan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untuk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pengembangan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karir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</a:p>
        <a:p>
          <a:pPr algn="l"/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Mutasi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sesuai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pola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mutasi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dan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kompetensi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jabatan</a:t>
          </a:r>
          <a:endParaRPr lang="en-GB" sz="9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Monev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mutasi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untuk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perbaikan</a:t>
          </a:r>
          <a:r>
            <a:rPr lang="en-GB" sz="9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endParaRPr lang="en-GB" sz="9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endParaRPr lang="en-GB" sz="800" dirty="0">
            <a:solidFill>
              <a:schemeClr val="tx1"/>
            </a:solidFill>
          </a:endParaRPr>
        </a:p>
      </dgm:t>
    </dgm:pt>
    <dgm:pt modelId="{B25E4FF8-F8DA-49A4-A644-C1F9E19BB1E5}" type="parTrans" cxnId="{D7EB510B-EE68-4A1B-B949-97B0CFE45390}">
      <dgm:prSet/>
      <dgm:spPr/>
      <dgm:t>
        <a:bodyPr/>
        <a:lstStyle/>
        <a:p>
          <a:endParaRPr lang="en-GB"/>
        </a:p>
      </dgm:t>
    </dgm:pt>
    <dgm:pt modelId="{8E93D5F8-B3A7-41BE-8004-CB654D74BD7F}" type="sibTrans" cxnId="{D7EB510B-EE68-4A1B-B949-97B0CFE45390}">
      <dgm:prSet/>
      <dgm:spPr/>
      <dgm:t>
        <a:bodyPr/>
        <a:lstStyle/>
        <a:p>
          <a:endParaRPr lang="en-GB"/>
        </a:p>
      </dgm:t>
    </dgm:pt>
    <dgm:pt modelId="{2F06DBD6-F0CC-4A37-813A-0C0E928DF479}">
      <dgm:prSet phldrT="[Text]" custT="1"/>
      <dgm:spPr>
        <a:solidFill>
          <a:srgbClr val="92D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Dilakukan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Training Need Analysis</a:t>
          </a:r>
        </a:p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Komptensi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mempertimbangkan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endParaRPr lang="en-GB" sz="8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Penetapan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persentasi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kesenjangan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kompetensi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endParaRPr lang="en-GB" sz="8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Hak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untuk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pengembangan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kompetensi</a:t>
          </a:r>
          <a:endParaRPr lang="en-GB" sz="8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Pengikut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sertan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dalam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pengembangan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kompetensi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pada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lembaga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pelatihan</a:t>
          </a:r>
          <a:endParaRPr lang="en-GB" sz="8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Monev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pengembangan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latin typeface="Georgia" panose="02040502050405020303" pitchFamily="18" charset="0"/>
            </a:rPr>
            <a:t>kompetensi</a:t>
          </a:r>
          <a:endParaRPr lang="en-GB" sz="800" b="1" dirty="0" smtClean="0">
            <a:latin typeface="Georgia" panose="02040502050405020303" pitchFamily="18" charset="0"/>
          </a:endParaRPr>
        </a:p>
      </dgm:t>
    </dgm:pt>
    <dgm:pt modelId="{76DE6D68-B11D-45B6-B834-2348A376DAB5}" type="parTrans" cxnId="{8A852E91-8C0B-454F-9CC0-78D4C562B3FE}">
      <dgm:prSet/>
      <dgm:spPr/>
      <dgm:t>
        <a:bodyPr/>
        <a:lstStyle/>
        <a:p>
          <a:endParaRPr lang="en-GB"/>
        </a:p>
      </dgm:t>
    </dgm:pt>
    <dgm:pt modelId="{B7CD8E86-FE48-44B2-8F6C-E23993AF8AB2}" type="sibTrans" cxnId="{8A852E91-8C0B-454F-9CC0-78D4C562B3FE}">
      <dgm:prSet/>
      <dgm:spPr/>
      <dgm:t>
        <a:bodyPr/>
        <a:lstStyle/>
        <a:p>
          <a:endParaRPr lang="en-GB"/>
        </a:p>
      </dgm:t>
    </dgm:pt>
    <dgm:pt modelId="{D7C4EEBC-A71D-4BB9-AE1F-219928CFAC92}">
      <dgm:prSet phldrT="[Text]" custT="1"/>
      <dgm:spPr>
        <a:solidFill>
          <a:srgbClr val="92D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Penetapan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individu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</a:p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Kesesuaian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indikator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individu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dengan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level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diatasnya</a:t>
          </a:r>
          <a:endParaRPr lang="en-GB" sz="8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Pengukuran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dilakukan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secara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priodik</a:t>
          </a:r>
          <a:endParaRPr lang="en-GB" sz="800" b="1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algn="l"/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Pemberian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Reward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bagi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individu</a:t>
          </a:r>
          <a:endParaRPr lang="en-GB" sz="800" b="1" dirty="0" smtClean="0">
            <a:solidFill>
              <a:schemeClr val="tx1"/>
            </a:solidFill>
            <a:latin typeface="Georgia" panose="02040502050405020303" pitchFamily="18" charset="0"/>
          </a:endParaRPr>
        </a:p>
      </dgm:t>
    </dgm:pt>
    <dgm:pt modelId="{48AB165B-FAB0-4F46-A26A-832E06B57133}" type="parTrans" cxnId="{A7776EFB-8288-4130-BB44-CEB2D9155693}">
      <dgm:prSet/>
      <dgm:spPr/>
      <dgm:t>
        <a:bodyPr/>
        <a:lstStyle/>
        <a:p>
          <a:endParaRPr lang="en-GB"/>
        </a:p>
      </dgm:t>
    </dgm:pt>
    <dgm:pt modelId="{5F18829B-11CC-4080-B6F4-4734C8C9C7DD}" type="sibTrans" cxnId="{A7776EFB-8288-4130-BB44-CEB2D9155693}">
      <dgm:prSet/>
      <dgm:spPr/>
      <dgm:t>
        <a:bodyPr/>
        <a:lstStyle/>
        <a:p>
          <a:endParaRPr lang="en-GB"/>
        </a:p>
      </dgm:t>
    </dgm:pt>
    <dgm:pt modelId="{90069F49-544A-486E-BB2B-C7FF032426D2}">
      <dgm:prSet phldrT="[Text]" custT="1"/>
      <dgm:spPr>
        <a:solidFill>
          <a:srgbClr val="92D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sz="10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10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Pelaksanaan</a:t>
          </a:r>
          <a:r>
            <a:rPr lang="en-GB" sz="10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10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kode</a:t>
          </a:r>
          <a:r>
            <a:rPr lang="en-GB" sz="10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10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etik</a:t>
          </a:r>
          <a:endParaRPr lang="en-GB" sz="1000" b="1" dirty="0" smtClean="0">
            <a:solidFill>
              <a:schemeClr val="tx1"/>
            </a:solidFill>
            <a:latin typeface="Georgia" panose="02040502050405020303" pitchFamily="18" charset="0"/>
          </a:endParaRPr>
        </a:p>
      </dgm:t>
    </dgm:pt>
    <dgm:pt modelId="{6B2E2D14-268A-40EA-A5E7-CD6971F182D1}" type="parTrans" cxnId="{0A3494EB-E249-4DDC-93A9-1415E56C3AF1}">
      <dgm:prSet/>
      <dgm:spPr/>
      <dgm:t>
        <a:bodyPr/>
        <a:lstStyle/>
        <a:p>
          <a:endParaRPr lang="en-GB"/>
        </a:p>
      </dgm:t>
    </dgm:pt>
    <dgm:pt modelId="{9090963D-E648-4555-A3C1-9CCF50BEC173}" type="sibTrans" cxnId="{0A3494EB-E249-4DDC-93A9-1415E56C3AF1}">
      <dgm:prSet/>
      <dgm:spPr/>
      <dgm:t>
        <a:bodyPr/>
        <a:lstStyle/>
        <a:p>
          <a:endParaRPr lang="en-GB"/>
        </a:p>
      </dgm:t>
    </dgm:pt>
    <dgm:pt modelId="{BE881996-FED5-442E-A3DD-68BEA3C2CEC1}">
      <dgm:prSet phldrT="[Text]" custT="1"/>
      <dgm:spPr>
        <a:solidFill>
          <a:srgbClr val="92D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sz="1000" b="1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10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Informasi</a:t>
          </a:r>
          <a:r>
            <a:rPr lang="en-GB" sz="1000" b="1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1000" b="1" dirty="0" err="1" smtClean="0">
              <a:solidFill>
                <a:schemeClr val="tx1"/>
              </a:solidFill>
              <a:latin typeface="Georgia" panose="02040502050405020303" pitchFamily="18" charset="0"/>
            </a:rPr>
            <a:t>kepegawaian</a:t>
          </a:r>
          <a:endParaRPr lang="en-GB" sz="1000" b="1" dirty="0" smtClean="0">
            <a:solidFill>
              <a:schemeClr val="tx1"/>
            </a:solidFill>
            <a:latin typeface="Georgia" panose="02040502050405020303" pitchFamily="18" charset="0"/>
          </a:endParaRPr>
        </a:p>
      </dgm:t>
    </dgm:pt>
    <dgm:pt modelId="{FDD0A290-F8EB-427B-BB9D-0467E80D6B8C}" type="parTrans" cxnId="{60FF487E-B746-423F-B118-898815E04CCB}">
      <dgm:prSet/>
      <dgm:spPr/>
      <dgm:t>
        <a:bodyPr/>
        <a:lstStyle/>
        <a:p>
          <a:endParaRPr lang="en-GB"/>
        </a:p>
      </dgm:t>
    </dgm:pt>
    <dgm:pt modelId="{E5CD58C1-75D9-4FB7-A4DB-5B0957ECF405}" type="sibTrans" cxnId="{60FF487E-B746-423F-B118-898815E04CCB}">
      <dgm:prSet/>
      <dgm:spPr/>
      <dgm:t>
        <a:bodyPr/>
        <a:lstStyle/>
        <a:p>
          <a:endParaRPr lang="en-GB"/>
        </a:p>
      </dgm:t>
    </dgm:pt>
    <dgm:pt modelId="{971A2068-6AAE-4378-83EB-1F01E784B75D}" type="pres">
      <dgm:prSet presAssocID="{4478FC47-6945-43EF-AFDD-5E522EBFDAA1}" presName="linearFlow" presStyleCnt="0">
        <dgm:presLayoutVars>
          <dgm:dir/>
          <dgm:resizeHandles val="exact"/>
        </dgm:presLayoutVars>
      </dgm:prSet>
      <dgm:spPr/>
    </dgm:pt>
    <dgm:pt modelId="{F600AC02-D2A7-4940-A9F0-197B26326560}" type="pres">
      <dgm:prSet presAssocID="{7A013958-222B-4221-9B0C-DA1F4886FB31}" presName="composite" presStyleCnt="0"/>
      <dgm:spPr/>
    </dgm:pt>
    <dgm:pt modelId="{0380816C-99EC-41F5-8E0E-E8386225F0DB}" type="pres">
      <dgm:prSet presAssocID="{7A013958-222B-4221-9B0C-DA1F4886FB31}" presName="imgShp" presStyleLbl="fgImgPlace1" presStyleIdx="0" presStyleCnt="6" custScaleX="2000000" custScaleY="2000000" custLinFactX="-599668" custLinFactNeighborX="-600000"/>
      <dgm:spPr>
        <a:solidFill>
          <a:srgbClr val="CC66FF"/>
        </a:solidFill>
      </dgm:spPr>
    </dgm:pt>
    <dgm:pt modelId="{E665B34A-1D51-449B-8467-CB5B7DE6D3EB}" type="pres">
      <dgm:prSet presAssocID="{7A013958-222B-4221-9B0C-DA1F4886FB31}" presName="txShp" presStyleLbl="node1" presStyleIdx="0" presStyleCnt="6" custScaleY="1814531" custLinFactNeighborX="10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48B053-8E98-4554-BF7D-0445313909D6}" type="pres">
      <dgm:prSet presAssocID="{EF5159ED-4F05-48DE-85A9-AC3CA41D4500}" presName="spacing" presStyleCnt="0"/>
      <dgm:spPr/>
    </dgm:pt>
    <dgm:pt modelId="{C147AD73-3CDA-446F-AEA4-75CC30A3D652}" type="pres">
      <dgm:prSet presAssocID="{68B34B75-877B-401A-974B-D81C60B3450D}" presName="composite" presStyleCnt="0"/>
      <dgm:spPr/>
    </dgm:pt>
    <dgm:pt modelId="{E9F0605E-1465-4C08-9356-12E25D1C659F}" type="pres">
      <dgm:prSet presAssocID="{68B34B75-877B-401A-974B-D81C60B3450D}" presName="imgShp" presStyleLbl="fgImgPlace1" presStyleIdx="1" presStyleCnt="6" custScaleX="2000000" custScaleY="2000000" custLinFactX="-600000" custLinFactNeighborX="-627868"/>
      <dgm:spPr>
        <a:solidFill>
          <a:srgbClr val="CC66FF"/>
        </a:solidFill>
      </dgm:spPr>
    </dgm:pt>
    <dgm:pt modelId="{2F09B5BA-F5A2-40AA-8EA0-983B338CC4DE}" type="pres">
      <dgm:prSet presAssocID="{68B34B75-877B-401A-974B-D81C60B3450D}" presName="txShp" presStyleLbl="node1" presStyleIdx="1" presStyleCnt="6" custScaleY="1814531" custLinFactNeighborX="2089" custLinFactNeighborY="-15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FABCAF-D5E9-4A66-B270-C599FAC181C1}" type="pres">
      <dgm:prSet presAssocID="{8E93D5F8-B3A7-41BE-8004-CB654D74BD7F}" presName="spacing" presStyleCnt="0"/>
      <dgm:spPr/>
    </dgm:pt>
    <dgm:pt modelId="{FA883E67-7B18-4B6E-83C2-254D2E2E0D71}" type="pres">
      <dgm:prSet presAssocID="{2F06DBD6-F0CC-4A37-813A-0C0E928DF479}" presName="composite" presStyleCnt="0"/>
      <dgm:spPr/>
    </dgm:pt>
    <dgm:pt modelId="{D908ED6A-C350-44F9-BAC2-7F24473CF7AC}" type="pres">
      <dgm:prSet presAssocID="{2F06DBD6-F0CC-4A37-813A-0C0E928DF479}" presName="imgShp" presStyleLbl="fgImgPlace1" presStyleIdx="2" presStyleCnt="6" custScaleX="2000000" custScaleY="2000000" custLinFactX="-600000" custLinFactNeighborX="-627869"/>
      <dgm:spPr>
        <a:solidFill>
          <a:srgbClr val="CC66FF"/>
        </a:solidFill>
      </dgm:spPr>
    </dgm:pt>
    <dgm:pt modelId="{94E6DB6D-CEA8-44EB-9CB6-6659612DE014}" type="pres">
      <dgm:prSet presAssocID="{2F06DBD6-F0CC-4A37-813A-0C0E928DF479}" presName="txShp" presStyleLbl="node1" presStyleIdx="2" presStyleCnt="6" custScaleY="1814531" custLinFactNeighborX="1572" custLinFactNeighborY="-316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CC1A67-E684-43DF-B2E3-B1D70BCB1065}" type="pres">
      <dgm:prSet presAssocID="{B7CD8E86-FE48-44B2-8F6C-E23993AF8AB2}" presName="spacing" presStyleCnt="0"/>
      <dgm:spPr/>
    </dgm:pt>
    <dgm:pt modelId="{BE94CEF7-FBE9-4D4C-B18F-2E35765EF16B}" type="pres">
      <dgm:prSet presAssocID="{D7C4EEBC-A71D-4BB9-AE1F-219928CFAC92}" presName="composite" presStyleCnt="0"/>
      <dgm:spPr/>
    </dgm:pt>
    <dgm:pt modelId="{80084A2D-DC86-4688-A77A-6183C3C848A0}" type="pres">
      <dgm:prSet presAssocID="{D7C4EEBC-A71D-4BB9-AE1F-219928CFAC92}" presName="imgShp" presStyleLbl="fgImgPlace1" presStyleIdx="3" presStyleCnt="6" custScaleX="2000000" custScaleY="2000000" custLinFactX="-599669" custLinFactNeighborX="-600000" custLinFactNeighborY="37590"/>
      <dgm:spPr>
        <a:solidFill>
          <a:srgbClr val="CC66FF"/>
        </a:solidFill>
      </dgm:spPr>
    </dgm:pt>
    <dgm:pt modelId="{D4CC400F-3C00-49D5-93A9-D377841A9F41}" type="pres">
      <dgm:prSet presAssocID="{D7C4EEBC-A71D-4BB9-AE1F-219928CFAC92}" presName="txShp" presStyleLbl="node1" presStyleIdx="3" presStyleCnt="6" custScaleY="1814531" custLinFactNeighborX="10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9BD1C39-C30B-400D-A088-1812BA5D8153}" type="pres">
      <dgm:prSet presAssocID="{5F18829B-11CC-4080-B6F4-4734C8C9C7DD}" presName="spacing" presStyleCnt="0"/>
      <dgm:spPr/>
    </dgm:pt>
    <dgm:pt modelId="{4849EFF3-879B-4502-85CD-58BB22438D66}" type="pres">
      <dgm:prSet presAssocID="{90069F49-544A-486E-BB2B-C7FF032426D2}" presName="composite" presStyleCnt="0"/>
      <dgm:spPr/>
    </dgm:pt>
    <dgm:pt modelId="{89239124-9631-4A29-BC1F-A859D4548214}" type="pres">
      <dgm:prSet presAssocID="{90069F49-544A-486E-BB2B-C7FF032426D2}" presName="imgShp" presStyleLbl="fgImgPlace1" presStyleIdx="4" presStyleCnt="6" custScaleX="2000000" custScaleY="2000000" custLinFactX="-600000" custLinFactNeighborX="-607527" custLinFactNeighborY="78628"/>
      <dgm:spPr>
        <a:solidFill>
          <a:srgbClr val="CC66FF"/>
        </a:solidFill>
      </dgm:spPr>
    </dgm:pt>
    <dgm:pt modelId="{BC78B9CD-E612-43A3-8976-5E9F81E35356}" type="pres">
      <dgm:prSet presAssocID="{90069F49-544A-486E-BB2B-C7FF032426D2}" presName="txShp" presStyleLbl="node1" presStyleIdx="4" presStyleCnt="6" custScaleY="1814531" custLinFactNeighborX="10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101F2D5-E2FC-4470-B10D-C9C628CF41B5}" type="pres">
      <dgm:prSet presAssocID="{9090963D-E648-4555-A3C1-9CCF50BEC173}" presName="spacing" presStyleCnt="0"/>
      <dgm:spPr/>
    </dgm:pt>
    <dgm:pt modelId="{9B5C5EEB-3444-49B4-B7AC-F250BEAEF388}" type="pres">
      <dgm:prSet presAssocID="{BE881996-FED5-442E-A3DD-68BEA3C2CEC1}" presName="composite" presStyleCnt="0"/>
      <dgm:spPr/>
    </dgm:pt>
    <dgm:pt modelId="{885C30E6-D4FB-48AB-9E35-016AC599F788}" type="pres">
      <dgm:prSet presAssocID="{BE881996-FED5-442E-A3DD-68BEA3C2CEC1}" presName="imgShp" presStyleLbl="fgImgPlace1" presStyleIdx="5" presStyleCnt="6" custScaleX="2000000" custScaleY="2000000" custLinFactX="-617807" custLinFactNeighborX="-700000" custLinFactNeighborY="774"/>
      <dgm:spPr>
        <a:solidFill>
          <a:srgbClr val="CC66FF"/>
        </a:solidFill>
      </dgm:spPr>
    </dgm:pt>
    <dgm:pt modelId="{FF3277E1-4390-4EC9-AC9C-FEBE8BD71CD3}" type="pres">
      <dgm:prSet presAssocID="{BE881996-FED5-442E-A3DD-68BEA3C2CEC1}" presName="txShp" presStyleLbl="node1" presStyleIdx="5" presStyleCnt="6" custScaleY="1814531" custLinFactNeighborX="108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FA395B17-0D01-435C-BB2E-0C459CAC3228}" type="presOf" srcId="{BE881996-FED5-442E-A3DD-68BEA3C2CEC1}" destId="{FF3277E1-4390-4EC9-AC9C-FEBE8BD71CD3}" srcOrd="0" destOrd="0" presId="urn:microsoft.com/office/officeart/2005/8/layout/vList3"/>
    <dgm:cxn modelId="{814EC1A7-879D-4F89-8FCE-9C991243134D}" type="presOf" srcId="{68B34B75-877B-401A-974B-D81C60B3450D}" destId="{2F09B5BA-F5A2-40AA-8EA0-983B338CC4DE}" srcOrd="0" destOrd="0" presId="urn:microsoft.com/office/officeart/2005/8/layout/vList3"/>
    <dgm:cxn modelId="{D7EB510B-EE68-4A1B-B949-97B0CFE45390}" srcId="{4478FC47-6945-43EF-AFDD-5E522EBFDAA1}" destId="{68B34B75-877B-401A-974B-D81C60B3450D}" srcOrd="1" destOrd="0" parTransId="{B25E4FF8-F8DA-49A4-A644-C1F9E19BB1E5}" sibTransId="{8E93D5F8-B3A7-41BE-8004-CB654D74BD7F}"/>
    <dgm:cxn modelId="{60FF487E-B746-423F-B118-898815E04CCB}" srcId="{4478FC47-6945-43EF-AFDD-5E522EBFDAA1}" destId="{BE881996-FED5-442E-A3DD-68BEA3C2CEC1}" srcOrd="5" destOrd="0" parTransId="{FDD0A290-F8EB-427B-BB9D-0467E80D6B8C}" sibTransId="{E5CD58C1-75D9-4FB7-A4DB-5B0957ECF405}"/>
    <dgm:cxn modelId="{C19BD174-EDD4-40A8-9EC0-628893369901}" type="presOf" srcId="{4478FC47-6945-43EF-AFDD-5E522EBFDAA1}" destId="{971A2068-6AAE-4378-83EB-1F01E784B75D}" srcOrd="0" destOrd="0" presId="urn:microsoft.com/office/officeart/2005/8/layout/vList3"/>
    <dgm:cxn modelId="{0A3494EB-E249-4DDC-93A9-1415E56C3AF1}" srcId="{4478FC47-6945-43EF-AFDD-5E522EBFDAA1}" destId="{90069F49-544A-486E-BB2B-C7FF032426D2}" srcOrd="4" destOrd="0" parTransId="{6B2E2D14-268A-40EA-A5E7-CD6971F182D1}" sibTransId="{9090963D-E648-4555-A3C1-9CCF50BEC173}"/>
    <dgm:cxn modelId="{0BC006B3-F03E-4746-B4B8-28866E2245D3}" type="presOf" srcId="{2F06DBD6-F0CC-4A37-813A-0C0E928DF479}" destId="{94E6DB6D-CEA8-44EB-9CB6-6659612DE014}" srcOrd="0" destOrd="0" presId="urn:microsoft.com/office/officeart/2005/8/layout/vList3"/>
    <dgm:cxn modelId="{8DD294B9-1FC3-422E-8950-5DC2649D2FE1}" type="presOf" srcId="{7A013958-222B-4221-9B0C-DA1F4886FB31}" destId="{E665B34A-1D51-449B-8467-CB5B7DE6D3EB}" srcOrd="0" destOrd="0" presId="urn:microsoft.com/office/officeart/2005/8/layout/vList3"/>
    <dgm:cxn modelId="{A7776EFB-8288-4130-BB44-CEB2D9155693}" srcId="{4478FC47-6945-43EF-AFDD-5E522EBFDAA1}" destId="{D7C4EEBC-A71D-4BB9-AE1F-219928CFAC92}" srcOrd="3" destOrd="0" parTransId="{48AB165B-FAB0-4F46-A26A-832E06B57133}" sibTransId="{5F18829B-11CC-4080-B6F4-4734C8C9C7DD}"/>
    <dgm:cxn modelId="{009CF59C-1891-403C-AF38-050E42C68091}" srcId="{4478FC47-6945-43EF-AFDD-5E522EBFDAA1}" destId="{7A013958-222B-4221-9B0C-DA1F4886FB31}" srcOrd="0" destOrd="0" parTransId="{0E79E991-34FA-45BF-B5A2-2E75BFD7E62B}" sibTransId="{EF5159ED-4F05-48DE-85A9-AC3CA41D4500}"/>
    <dgm:cxn modelId="{5CCD386D-A9F7-40B6-A27E-79E37B97D7B5}" type="presOf" srcId="{90069F49-544A-486E-BB2B-C7FF032426D2}" destId="{BC78B9CD-E612-43A3-8976-5E9F81E35356}" srcOrd="0" destOrd="0" presId="urn:microsoft.com/office/officeart/2005/8/layout/vList3"/>
    <dgm:cxn modelId="{8A852E91-8C0B-454F-9CC0-78D4C562B3FE}" srcId="{4478FC47-6945-43EF-AFDD-5E522EBFDAA1}" destId="{2F06DBD6-F0CC-4A37-813A-0C0E928DF479}" srcOrd="2" destOrd="0" parTransId="{76DE6D68-B11D-45B6-B834-2348A376DAB5}" sibTransId="{B7CD8E86-FE48-44B2-8F6C-E23993AF8AB2}"/>
    <dgm:cxn modelId="{2E035B3F-1A59-44F0-AC5F-3C8B24A63FC4}" type="presOf" srcId="{D7C4EEBC-A71D-4BB9-AE1F-219928CFAC92}" destId="{D4CC400F-3C00-49D5-93A9-D377841A9F41}" srcOrd="0" destOrd="0" presId="urn:microsoft.com/office/officeart/2005/8/layout/vList3"/>
    <dgm:cxn modelId="{D9470B42-E8DA-4558-BB42-4474E58F03D9}" type="presParOf" srcId="{971A2068-6AAE-4378-83EB-1F01E784B75D}" destId="{F600AC02-D2A7-4940-A9F0-197B26326560}" srcOrd="0" destOrd="0" presId="urn:microsoft.com/office/officeart/2005/8/layout/vList3"/>
    <dgm:cxn modelId="{28849434-860C-41E9-9084-A1681E9CD993}" type="presParOf" srcId="{F600AC02-D2A7-4940-A9F0-197B26326560}" destId="{0380816C-99EC-41F5-8E0E-E8386225F0DB}" srcOrd="0" destOrd="0" presId="urn:microsoft.com/office/officeart/2005/8/layout/vList3"/>
    <dgm:cxn modelId="{73EC8EBD-8416-45E4-A032-3A3322BB6559}" type="presParOf" srcId="{F600AC02-D2A7-4940-A9F0-197B26326560}" destId="{E665B34A-1D51-449B-8467-CB5B7DE6D3EB}" srcOrd="1" destOrd="0" presId="urn:microsoft.com/office/officeart/2005/8/layout/vList3"/>
    <dgm:cxn modelId="{A57B1BB8-DD00-43D0-BF81-A7892FCED60E}" type="presParOf" srcId="{971A2068-6AAE-4378-83EB-1F01E784B75D}" destId="{3D48B053-8E98-4554-BF7D-0445313909D6}" srcOrd="1" destOrd="0" presId="urn:microsoft.com/office/officeart/2005/8/layout/vList3"/>
    <dgm:cxn modelId="{942D6727-1C62-468D-B6B2-BEA0A1244A1D}" type="presParOf" srcId="{971A2068-6AAE-4378-83EB-1F01E784B75D}" destId="{C147AD73-3CDA-446F-AEA4-75CC30A3D652}" srcOrd="2" destOrd="0" presId="urn:microsoft.com/office/officeart/2005/8/layout/vList3"/>
    <dgm:cxn modelId="{E7AF1F2E-80BD-49AB-992E-AD9C57A5EDE2}" type="presParOf" srcId="{C147AD73-3CDA-446F-AEA4-75CC30A3D652}" destId="{E9F0605E-1465-4C08-9356-12E25D1C659F}" srcOrd="0" destOrd="0" presId="urn:microsoft.com/office/officeart/2005/8/layout/vList3"/>
    <dgm:cxn modelId="{39E0098A-5A09-4941-B83C-EDA692E67492}" type="presParOf" srcId="{C147AD73-3CDA-446F-AEA4-75CC30A3D652}" destId="{2F09B5BA-F5A2-40AA-8EA0-983B338CC4DE}" srcOrd="1" destOrd="0" presId="urn:microsoft.com/office/officeart/2005/8/layout/vList3"/>
    <dgm:cxn modelId="{3E11777C-234A-4642-BB84-DD9131A4678F}" type="presParOf" srcId="{971A2068-6AAE-4378-83EB-1F01E784B75D}" destId="{69FABCAF-D5E9-4A66-B270-C599FAC181C1}" srcOrd="3" destOrd="0" presId="urn:microsoft.com/office/officeart/2005/8/layout/vList3"/>
    <dgm:cxn modelId="{9F543200-B5E5-49AB-A487-E71A4E297B27}" type="presParOf" srcId="{971A2068-6AAE-4378-83EB-1F01E784B75D}" destId="{FA883E67-7B18-4B6E-83C2-254D2E2E0D71}" srcOrd="4" destOrd="0" presId="urn:microsoft.com/office/officeart/2005/8/layout/vList3"/>
    <dgm:cxn modelId="{B0800B19-CCBC-4679-8E9E-7EBE1354F6EC}" type="presParOf" srcId="{FA883E67-7B18-4B6E-83C2-254D2E2E0D71}" destId="{D908ED6A-C350-44F9-BAC2-7F24473CF7AC}" srcOrd="0" destOrd="0" presId="urn:microsoft.com/office/officeart/2005/8/layout/vList3"/>
    <dgm:cxn modelId="{4D3426E5-B174-4D93-8631-CCD9A9F15758}" type="presParOf" srcId="{FA883E67-7B18-4B6E-83C2-254D2E2E0D71}" destId="{94E6DB6D-CEA8-44EB-9CB6-6659612DE014}" srcOrd="1" destOrd="0" presId="urn:microsoft.com/office/officeart/2005/8/layout/vList3"/>
    <dgm:cxn modelId="{820CC2AA-64C8-489D-9271-449A4DF460F6}" type="presParOf" srcId="{971A2068-6AAE-4378-83EB-1F01E784B75D}" destId="{55CC1A67-E684-43DF-B2E3-B1D70BCB1065}" srcOrd="5" destOrd="0" presId="urn:microsoft.com/office/officeart/2005/8/layout/vList3"/>
    <dgm:cxn modelId="{CFCE1B85-70E4-4DFA-86E4-B431320272E0}" type="presParOf" srcId="{971A2068-6AAE-4378-83EB-1F01E784B75D}" destId="{BE94CEF7-FBE9-4D4C-B18F-2E35765EF16B}" srcOrd="6" destOrd="0" presId="urn:microsoft.com/office/officeart/2005/8/layout/vList3"/>
    <dgm:cxn modelId="{48A3CCCF-AF2F-41B2-9AD0-ABBAE09F81A4}" type="presParOf" srcId="{BE94CEF7-FBE9-4D4C-B18F-2E35765EF16B}" destId="{80084A2D-DC86-4688-A77A-6183C3C848A0}" srcOrd="0" destOrd="0" presId="urn:microsoft.com/office/officeart/2005/8/layout/vList3"/>
    <dgm:cxn modelId="{6C481783-F1B4-409D-8E73-EABC835411D3}" type="presParOf" srcId="{BE94CEF7-FBE9-4D4C-B18F-2E35765EF16B}" destId="{D4CC400F-3C00-49D5-93A9-D377841A9F41}" srcOrd="1" destOrd="0" presId="urn:microsoft.com/office/officeart/2005/8/layout/vList3"/>
    <dgm:cxn modelId="{3CCCF5ED-EBDA-4642-86E9-97FF514BF530}" type="presParOf" srcId="{971A2068-6AAE-4378-83EB-1F01E784B75D}" destId="{B9BD1C39-C30B-400D-A088-1812BA5D8153}" srcOrd="7" destOrd="0" presId="urn:microsoft.com/office/officeart/2005/8/layout/vList3"/>
    <dgm:cxn modelId="{479A3E79-2D6A-4C17-A1F5-8D50C4E6CC27}" type="presParOf" srcId="{971A2068-6AAE-4378-83EB-1F01E784B75D}" destId="{4849EFF3-879B-4502-85CD-58BB22438D66}" srcOrd="8" destOrd="0" presId="urn:microsoft.com/office/officeart/2005/8/layout/vList3"/>
    <dgm:cxn modelId="{E8AA7303-FB36-4941-9C9B-409C756505B0}" type="presParOf" srcId="{4849EFF3-879B-4502-85CD-58BB22438D66}" destId="{89239124-9631-4A29-BC1F-A859D4548214}" srcOrd="0" destOrd="0" presId="urn:microsoft.com/office/officeart/2005/8/layout/vList3"/>
    <dgm:cxn modelId="{6B87D575-878C-45C7-BFB8-3667DE540BBC}" type="presParOf" srcId="{4849EFF3-879B-4502-85CD-58BB22438D66}" destId="{BC78B9CD-E612-43A3-8976-5E9F81E35356}" srcOrd="1" destOrd="0" presId="urn:microsoft.com/office/officeart/2005/8/layout/vList3"/>
    <dgm:cxn modelId="{C64E07DA-DFBA-42E6-BAE5-1A21221EACB7}" type="presParOf" srcId="{971A2068-6AAE-4378-83EB-1F01E784B75D}" destId="{1101F2D5-E2FC-4470-B10D-C9C628CF41B5}" srcOrd="9" destOrd="0" presId="urn:microsoft.com/office/officeart/2005/8/layout/vList3"/>
    <dgm:cxn modelId="{F783E30E-289B-4D84-8F7A-FCBEF8B405A8}" type="presParOf" srcId="{971A2068-6AAE-4378-83EB-1F01E784B75D}" destId="{9B5C5EEB-3444-49B4-B7AC-F250BEAEF388}" srcOrd="10" destOrd="0" presId="urn:microsoft.com/office/officeart/2005/8/layout/vList3"/>
    <dgm:cxn modelId="{C3E522B2-8FDB-4411-8D87-31521D28FB70}" type="presParOf" srcId="{9B5C5EEB-3444-49B4-B7AC-F250BEAEF388}" destId="{885C30E6-D4FB-48AB-9E35-016AC599F788}" srcOrd="0" destOrd="0" presId="urn:microsoft.com/office/officeart/2005/8/layout/vList3"/>
    <dgm:cxn modelId="{3DE097B8-156C-4378-BBE8-A689051353D3}" type="presParOf" srcId="{9B5C5EEB-3444-49B4-B7AC-F250BEAEF388}" destId="{FF3277E1-4390-4EC9-AC9C-FEBE8BD71CD3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478FC47-6945-43EF-AFDD-5E522EBFDAA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7A013958-222B-4221-9B0C-DA1F4886FB31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Public Campaign</a:t>
          </a: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Implementasi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Pengendalian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Gratifikasi</a:t>
          </a:r>
          <a:endParaRPr lang="en-GB" dirty="0" smtClean="0">
            <a:solidFill>
              <a:schemeClr val="tx1"/>
            </a:solidFill>
          </a:endParaRPr>
        </a:p>
        <a:p>
          <a:pPr algn="l"/>
          <a:endParaRPr lang="en-GB" dirty="0"/>
        </a:p>
      </dgm:t>
    </dgm:pt>
    <dgm:pt modelId="{0E79E991-34FA-45BF-B5A2-2E75BFD7E62B}" type="parTrans" cxnId="{009CF59C-1891-403C-AF38-050E42C68091}">
      <dgm:prSet/>
      <dgm:spPr/>
      <dgm:t>
        <a:bodyPr/>
        <a:lstStyle/>
        <a:p>
          <a:endParaRPr lang="en-GB"/>
        </a:p>
      </dgm:t>
    </dgm:pt>
    <dgm:pt modelId="{EF5159ED-4F05-48DE-85A9-AC3CA41D4500}" type="sibTrans" cxnId="{009CF59C-1891-403C-AF38-050E42C68091}">
      <dgm:prSet/>
      <dgm:spPr/>
      <dgm:t>
        <a:bodyPr/>
        <a:lstStyle/>
        <a:p>
          <a:endParaRPr lang="en-GB"/>
        </a:p>
      </dgm:t>
    </dgm:pt>
    <dgm:pt modelId="{68B34B75-877B-401A-974B-D81C60B3450D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Pembangunan </a:t>
          </a:r>
          <a:r>
            <a:rPr lang="en-GB" dirty="0" err="1" smtClean="0">
              <a:solidFill>
                <a:schemeClr val="tx1"/>
              </a:solidFill>
            </a:rPr>
            <a:t>lingkungan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pengendalian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Dilakukan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pengendalian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resiko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Pengendalian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identifikasi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resiko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Informasi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dan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komunikasi</a:t>
          </a:r>
          <a:r>
            <a:rPr lang="en-GB" dirty="0" smtClean="0">
              <a:solidFill>
                <a:schemeClr val="tx1"/>
              </a:solidFill>
            </a:rPr>
            <a:t> SPI</a:t>
          </a:r>
        </a:p>
        <a:p>
          <a:pPr algn="l"/>
          <a:endParaRPr lang="en-GB" dirty="0">
            <a:solidFill>
              <a:schemeClr val="tx1"/>
            </a:solidFill>
          </a:endParaRPr>
        </a:p>
      </dgm:t>
    </dgm:pt>
    <dgm:pt modelId="{B25E4FF8-F8DA-49A4-A644-C1F9E19BB1E5}" type="parTrans" cxnId="{D7EB510B-EE68-4A1B-B949-97B0CFE45390}">
      <dgm:prSet/>
      <dgm:spPr/>
      <dgm:t>
        <a:bodyPr/>
        <a:lstStyle/>
        <a:p>
          <a:endParaRPr lang="en-GB"/>
        </a:p>
      </dgm:t>
    </dgm:pt>
    <dgm:pt modelId="{8E93D5F8-B3A7-41BE-8004-CB654D74BD7F}" type="sibTrans" cxnId="{D7EB510B-EE68-4A1B-B949-97B0CFE45390}">
      <dgm:prSet/>
      <dgm:spPr/>
      <dgm:t>
        <a:bodyPr/>
        <a:lstStyle/>
        <a:p>
          <a:endParaRPr lang="en-GB"/>
        </a:p>
      </dgm:t>
    </dgm:pt>
    <dgm:pt modelId="{2F06DBD6-F0CC-4A37-813A-0C0E928DF479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Implementasi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pengaduan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masyarakat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Tindak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lanjut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pengaduan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masyarakat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Monev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atas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pengaduan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masyarakat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Tindak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lanjut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Hasil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Evaluasi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Penanganan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Pengaduan</a:t>
          </a:r>
          <a:r>
            <a:rPr lang="en-GB" dirty="0" smtClean="0">
              <a:solidFill>
                <a:schemeClr val="tx1"/>
              </a:solidFill>
            </a:rPr>
            <a:t> </a:t>
          </a:r>
          <a:endParaRPr lang="en-GB" dirty="0">
            <a:solidFill>
              <a:schemeClr val="tx1"/>
            </a:solidFill>
          </a:endParaRPr>
        </a:p>
      </dgm:t>
    </dgm:pt>
    <dgm:pt modelId="{76DE6D68-B11D-45B6-B834-2348A376DAB5}" type="parTrans" cxnId="{8A852E91-8C0B-454F-9CC0-78D4C562B3FE}">
      <dgm:prSet/>
      <dgm:spPr/>
      <dgm:t>
        <a:bodyPr/>
        <a:lstStyle/>
        <a:p>
          <a:endParaRPr lang="en-GB"/>
        </a:p>
      </dgm:t>
    </dgm:pt>
    <dgm:pt modelId="{B7CD8E86-FE48-44B2-8F6C-E23993AF8AB2}" type="sibTrans" cxnId="{8A852E91-8C0B-454F-9CC0-78D4C562B3FE}">
      <dgm:prSet/>
      <dgm:spPr/>
      <dgm:t>
        <a:bodyPr/>
        <a:lstStyle/>
        <a:p>
          <a:endParaRPr lang="en-GB"/>
        </a:p>
      </dgm:t>
    </dgm:pt>
    <dgm:pt modelId="{5C54EC5B-896A-4E2E-9F55-B56C529D02E8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Internalisasi</a:t>
          </a:r>
          <a:r>
            <a:rPr lang="en-GB" dirty="0" smtClean="0">
              <a:solidFill>
                <a:schemeClr val="tx1"/>
              </a:solidFill>
            </a:rPr>
            <a:t> Whistle Blowing System</a:t>
          </a: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Penerapan</a:t>
          </a:r>
          <a:r>
            <a:rPr lang="en-GB" dirty="0" smtClean="0">
              <a:solidFill>
                <a:schemeClr val="tx1"/>
              </a:solidFill>
            </a:rPr>
            <a:t> whistle Blowing System</a:t>
          </a: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Evaluasi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penerapan</a:t>
          </a:r>
          <a:r>
            <a:rPr lang="en-GB" dirty="0" smtClean="0">
              <a:solidFill>
                <a:schemeClr val="tx1"/>
              </a:solidFill>
            </a:rPr>
            <a:t> whistle Blowing System</a:t>
          </a: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Tindak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lanjut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evaluasi</a:t>
          </a:r>
          <a:r>
            <a:rPr lang="en-GB" dirty="0" smtClean="0">
              <a:solidFill>
                <a:schemeClr val="tx1"/>
              </a:solidFill>
            </a:rPr>
            <a:t> whistle Blowing System</a:t>
          </a:r>
          <a:endParaRPr lang="en-GB" dirty="0">
            <a:solidFill>
              <a:schemeClr val="tx1"/>
            </a:solidFill>
          </a:endParaRPr>
        </a:p>
      </dgm:t>
    </dgm:pt>
    <dgm:pt modelId="{2E79ADAE-8973-4BB0-8D64-D779FDB512CC}" type="parTrans" cxnId="{8282839B-1F17-4506-A553-A17A3A0AD397}">
      <dgm:prSet/>
      <dgm:spPr/>
      <dgm:t>
        <a:bodyPr/>
        <a:lstStyle/>
        <a:p>
          <a:endParaRPr lang="en-GB"/>
        </a:p>
      </dgm:t>
    </dgm:pt>
    <dgm:pt modelId="{BB8FC5B7-6386-4632-942A-FFC458799183}" type="sibTrans" cxnId="{8282839B-1F17-4506-A553-A17A3A0AD397}">
      <dgm:prSet/>
      <dgm:spPr/>
      <dgm:t>
        <a:bodyPr/>
        <a:lstStyle/>
        <a:p>
          <a:endParaRPr lang="en-GB"/>
        </a:p>
      </dgm:t>
    </dgm:pt>
    <dgm:pt modelId="{7B58118E-F510-4F16-80E6-79D0CD9F1430}">
      <dgm:prSet phldrT="[Text]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Identifikasi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benturan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kepentingan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Internalisasi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benturan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kepentingan</a:t>
          </a:r>
          <a:r>
            <a:rPr lang="en-GB" dirty="0" smtClean="0">
              <a:solidFill>
                <a:schemeClr val="tx1"/>
              </a:solidFill>
            </a:rPr>
            <a:t>          </a:t>
          </a: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Evaluasikepentingan</a:t>
          </a:r>
          <a:endParaRPr lang="en-GB" dirty="0" smtClean="0">
            <a:solidFill>
              <a:schemeClr val="tx1"/>
            </a:solidFill>
          </a:endParaRPr>
        </a:p>
        <a:p>
          <a:pPr algn="l"/>
          <a:r>
            <a:rPr lang="en-GB" dirty="0" smtClean="0">
              <a:solidFill>
                <a:schemeClr val="tx1"/>
              </a:solidFill>
            </a:rPr>
            <a:t>√ </a:t>
          </a:r>
          <a:r>
            <a:rPr lang="en-GB" dirty="0" err="1" smtClean="0">
              <a:solidFill>
                <a:schemeClr val="tx1"/>
              </a:solidFill>
            </a:rPr>
            <a:t>Tindak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lanjut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hasil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evaluasi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benturan</a:t>
          </a:r>
          <a:r>
            <a:rPr lang="en-GB" dirty="0" smtClean="0">
              <a:solidFill>
                <a:schemeClr val="tx1"/>
              </a:solidFill>
            </a:rPr>
            <a:t> </a:t>
          </a:r>
          <a:r>
            <a:rPr lang="en-GB" dirty="0" err="1" smtClean="0">
              <a:solidFill>
                <a:schemeClr val="tx1"/>
              </a:solidFill>
            </a:rPr>
            <a:t>kepentingan</a:t>
          </a:r>
          <a:endParaRPr lang="en-GB" dirty="0">
            <a:solidFill>
              <a:schemeClr val="tx1"/>
            </a:solidFill>
          </a:endParaRPr>
        </a:p>
      </dgm:t>
    </dgm:pt>
    <dgm:pt modelId="{80B6D766-B47F-4876-8CD0-2BBE268815FA}" type="parTrans" cxnId="{E2E801D1-9E25-4178-97B9-28E142F795E6}">
      <dgm:prSet/>
      <dgm:spPr/>
      <dgm:t>
        <a:bodyPr/>
        <a:lstStyle/>
        <a:p>
          <a:endParaRPr lang="en-GB"/>
        </a:p>
      </dgm:t>
    </dgm:pt>
    <dgm:pt modelId="{504BE5AF-64EA-4008-8063-29E242FD068E}" type="sibTrans" cxnId="{E2E801D1-9E25-4178-97B9-28E142F795E6}">
      <dgm:prSet/>
      <dgm:spPr/>
      <dgm:t>
        <a:bodyPr/>
        <a:lstStyle/>
        <a:p>
          <a:endParaRPr lang="en-GB"/>
        </a:p>
      </dgm:t>
    </dgm:pt>
    <dgm:pt modelId="{971A2068-6AAE-4378-83EB-1F01E784B75D}" type="pres">
      <dgm:prSet presAssocID="{4478FC47-6945-43EF-AFDD-5E522EBFDAA1}" presName="linearFlow" presStyleCnt="0">
        <dgm:presLayoutVars>
          <dgm:dir/>
          <dgm:resizeHandles val="exact"/>
        </dgm:presLayoutVars>
      </dgm:prSet>
      <dgm:spPr/>
    </dgm:pt>
    <dgm:pt modelId="{F600AC02-D2A7-4940-A9F0-197B26326560}" type="pres">
      <dgm:prSet presAssocID="{7A013958-222B-4221-9B0C-DA1F4886FB31}" presName="composite" presStyleCnt="0"/>
      <dgm:spPr/>
    </dgm:pt>
    <dgm:pt modelId="{0380816C-99EC-41F5-8E0E-E8386225F0DB}" type="pres">
      <dgm:prSet presAssocID="{7A013958-222B-4221-9B0C-DA1F4886FB31}" presName="imgShp" presStyleLbl="fgImgPlace1" presStyleIdx="0" presStyleCnt="5" custLinFactNeighborX="-11925"/>
      <dgm:spPr>
        <a:solidFill>
          <a:srgbClr val="FF66CC"/>
        </a:solidFill>
      </dgm:spPr>
    </dgm:pt>
    <dgm:pt modelId="{E665B34A-1D51-449B-8467-CB5B7DE6D3EB}" type="pres">
      <dgm:prSet presAssocID="{7A013958-222B-4221-9B0C-DA1F4886FB31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48B053-8E98-4554-BF7D-0445313909D6}" type="pres">
      <dgm:prSet presAssocID="{EF5159ED-4F05-48DE-85A9-AC3CA41D4500}" presName="spacing" presStyleCnt="0"/>
      <dgm:spPr/>
    </dgm:pt>
    <dgm:pt modelId="{C147AD73-3CDA-446F-AEA4-75CC30A3D652}" type="pres">
      <dgm:prSet presAssocID="{68B34B75-877B-401A-974B-D81C60B3450D}" presName="composite" presStyleCnt="0"/>
      <dgm:spPr/>
    </dgm:pt>
    <dgm:pt modelId="{E9F0605E-1465-4C08-9356-12E25D1C659F}" type="pres">
      <dgm:prSet presAssocID="{68B34B75-877B-401A-974B-D81C60B3450D}" presName="imgShp" presStyleLbl="fgImgPlace1" presStyleIdx="1" presStyleCnt="5"/>
      <dgm:spPr>
        <a:solidFill>
          <a:srgbClr val="FF66CC"/>
        </a:solidFill>
      </dgm:spPr>
    </dgm:pt>
    <dgm:pt modelId="{2F09B5BA-F5A2-40AA-8EA0-983B338CC4DE}" type="pres">
      <dgm:prSet presAssocID="{68B34B75-877B-401A-974B-D81C60B3450D}" presName="txShp" presStyleLbl="node1" presStyleIdx="1" presStyleCnt="5" custLinFactNeighborX="1008" custLinFactNeighborY="-15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FABCAF-D5E9-4A66-B270-C599FAC181C1}" type="pres">
      <dgm:prSet presAssocID="{8E93D5F8-B3A7-41BE-8004-CB654D74BD7F}" presName="spacing" presStyleCnt="0"/>
      <dgm:spPr/>
    </dgm:pt>
    <dgm:pt modelId="{FA883E67-7B18-4B6E-83C2-254D2E2E0D71}" type="pres">
      <dgm:prSet presAssocID="{2F06DBD6-F0CC-4A37-813A-0C0E928DF479}" presName="composite" presStyleCnt="0"/>
      <dgm:spPr/>
    </dgm:pt>
    <dgm:pt modelId="{D908ED6A-C350-44F9-BAC2-7F24473CF7AC}" type="pres">
      <dgm:prSet presAssocID="{2F06DBD6-F0CC-4A37-813A-0C0E928DF479}" presName="imgShp" presStyleLbl="fgImgPlace1" presStyleIdx="2" presStyleCnt="5"/>
      <dgm:spPr>
        <a:solidFill>
          <a:srgbClr val="FF66CC"/>
        </a:solidFill>
      </dgm:spPr>
    </dgm:pt>
    <dgm:pt modelId="{94E6DB6D-CEA8-44EB-9CB6-6659612DE014}" type="pres">
      <dgm:prSet presAssocID="{2F06DBD6-F0CC-4A37-813A-0C0E928DF479}" presName="txShp" presStyleLbl="node1" presStyleIdx="2" presStyleCnt="5" custLinFactNeighborX="350" custLinFactNeighborY="-15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5CC1A67-E684-43DF-B2E3-B1D70BCB1065}" type="pres">
      <dgm:prSet presAssocID="{B7CD8E86-FE48-44B2-8F6C-E23993AF8AB2}" presName="spacing" presStyleCnt="0"/>
      <dgm:spPr/>
    </dgm:pt>
    <dgm:pt modelId="{1E4B4319-434D-4710-AF60-A6690C6F630A}" type="pres">
      <dgm:prSet presAssocID="{5C54EC5B-896A-4E2E-9F55-B56C529D02E8}" presName="composite" presStyleCnt="0"/>
      <dgm:spPr/>
    </dgm:pt>
    <dgm:pt modelId="{5150512D-79E3-4C0E-9B7D-F1EFB6538CBA}" type="pres">
      <dgm:prSet presAssocID="{5C54EC5B-896A-4E2E-9F55-B56C529D02E8}" presName="imgShp" presStyleLbl="fgImgPlace1" presStyleIdx="3" presStyleCnt="5"/>
      <dgm:spPr>
        <a:solidFill>
          <a:srgbClr val="FF66CC"/>
        </a:solidFill>
      </dgm:spPr>
    </dgm:pt>
    <dgm:pt modelId="{71B80C38-23E9-422A-B7D8-2009CCD8CC38}" type="pres">
      <dgm:prSet presAssocID="{5C54EC5B-896A-4E2E-9F55-B56C529D02E8}" presName="txShp" presStyleLbl="node1" presStyleIdx="3" presStyleCnt="5" custLinFactNeighborX="1083" custLinFactNeighborY="338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AF950AD-CA31-44A2-9D0B-AE176AFB5B76}" type="pres">
      <dgm:prSet presAssocID="{BB8FC5B7-6386-4632-942A-FFC458799183}" presName="spacing" presStyleCnt="0"/>
      <dgm:spPr/>
    </dgm:pt>
    <dgm:pt modelId="{A32D9D26-F596-4263-96FA-862EF1EB1C8B}" type="pres">
      <dgm:prSet presAssocID="{7B58118E-F510-4F16-80E6-79D0CD9F1430}" presName="composite" presStyleCnt="0"/>
      <dgm:spPr/>
    </dgm:pt>
    <dgm:pt modelId="{2680C221-3BD3-45AF-9675-9FE4EB0B44E5}" type="pres">
      <dgm:prSet presAssocID="{7B58118E-F510-4F16-80E6-79D0CD9F1430}" presName="imgShp" presStyleLbl="fgImgPlace1" presStyleIdx="4" presStyleCnt="5"/>
      <dgm:spPr>
        <a:solidFill>
          <a:srgbClr val="FF66CC"/>
        </a:solidFill>
      </dgm:spPr>
    </dgm:pt>
    <dgm:pt modelId="{2A62B313-4563-4B98-8A48-FA954B9CFF94}" type="pres">
      <dgm:prSet presAssocID="{7B58118E-F510-4F16-80E6-79D0CD9F1430}" presName="txShp" presStyleLbl="node1" presStyleIdx="4" presStyleCnt="5" custLinFactNeighborX="1083" custLinFactNeighborY="338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12A9F3DC-4377-4A60-BB5A-3DB415701B46}" type="presOf" srcId="{5C54EC5B-896A-4E2E-9F55-B56C529D02E8}" destId="{71B80C38-23E9-422A-B7D8-2009CCD8CC38}" srcOrd="0" destOrd="0" presId="urn:microsoft.com/office/officeart/2005/8/layout/vList3"/>
    <dgm:cxn modelId="{D7EB510B-EE68-4A1B-B949-97B0CFE45390}" srcId="{4478FC47-6945-43EF-AFDD-5E522EBFDAA1}" destId="{68B34B75-877B-401A-974B-D81C60B3450D}" srcOrd="1" destOrd="0" parTransId="{B25E4FF8-F8DA-49A4-A644-C1F9E19BB1E5}" sibTransId="{8E93D5F8-B3A7-41BE-8004-CB654D74BD7F}"/>
    <dgm:cxn modelId="{E2E801D1-9E25-4178-97B9-28E142F795E6}" srcId="{4478FC47-6945-43EF-AFDD-5E522EBFDAA1}" destId="{7B58118E-F510-4F16-80E6-79D0CD9F1430}" srcOrd="4" destOrd="0" parTransId="{80B6D766-B47F-4876-8CD0-2BBE268815FA}" sibTransId="{504BE5AF-64EA-4008-8063-29E242FD068E}"/>
    <dgm:cxn modelId="{93F65A2B-3B93-433A-9977-96EE930A321F}" type="presOf" srcId="{68B34B75-877B-401A-974B-D81C60B3450D}" destId="{2F09B5BA-F5A2-40AA-8EA0-983B338CC4DE}" srcOrd="0" destOrd="0" presId="urn:microsoft.com/office/officeart/2005/8/layout/vList3"/>
    <dgm:cxn modelId="{8282839B-1F17-4506-A553-A17A3A0AD397}" srcId="{4478FC47-6945-43EF-AFDD-5E522EBFDAA1}" destId="{5C54EC5B-896A-4E2E-9F55-B56C529D02E8}" srcOrd="3" destOrd="0" parTransId="{2E79ADAE-8973-4BB0-8D64-D779FDB512CC}" sibTransId="{BB8FC5B7-6386-4632-942A-FFC458799183}"/>
    <dgm:cxn modelId="{6DE183AB-6E29-4849-B9C2-F2E90C2F1903}" type="presOf" srcId="{7A013958-222B-4221-9B0C-DA1F4886FB31}" destId="{E665B34A-1D51-449B-8467-CB5B7DE6D3EB}" srcOrd="0" destOrd="0" presId="urn:microsoft.com/office/officeart/2005/8/layout/vList3"/>
    <dgm:cxn modelId="{68AA7CD5-0902-468A-B72C-D7F6F7F9A53D}" type="presOf" srcId="{7B58118E-F510-4F16-80E6-79D0CD9F1430}" destId="{2A62B313-4563-4B98-8A48-FA954B9CFF94}" srcOrd="0" destOrd="0" presId="urn:microsoft.com/office/officeart/2005/8/layout/vList3"/>
    <dgm:cxn modelId="{009CF59C-1891-403C-AF38-050E42C68091}" srcId="{4478FC47-6945-43EF-AFDD-5E522EBFDAA1}" destId="{7A013958-222B-4221-9B0C-DA1F4886FB31}" srcOrd="0" destOrd="0" parTransId="{0E79E991-34FA-45BF-B5A2-2E75BFD7E62B}" sibTransId="{EF5159ED-4F05-48DE-85A9-AC3CA41D4500}"/>
    <dgm:cxn modelId="{80734631-6BA9-4358-A46A-44EB8EAA0763}" type="presOf" srcId="{2F06DBD6-F0CC-4A37-813A-0C0E928DF479}" destId="{94E6DB6D-CEA8-44EB-9CB6-6659612DE014}" srcOrd="0" destOrd="0" presId="urn:microsoft.com/office/officeart/2005/8/layout/vList3"/>
    <dgm:cxn modelId="{E12AC701-1012-414A-BDFE-C14309DCC33C}" type="presOf" srcId="{4478FC47-6945-43EF-AFDD-5E522EBFDAA1}" destId="{971A2068-6AAE-4378-83EB-1F01E784B75D}" srcOrd="0" destOrd="0" presId="urn:microsoft.com/office/officeart/2005/8/layout/vList3"/>
    <dgm:cxn modelId="{8A852E91-8C0B-454F-9CC0-78D4C562B3FE}" srcId="{4478FC47-6945-43EF-AFDD-5E522EBFDAA1}" destId="{2F06DBD6-F0CC-4A37-813A-0C0E928DF479}" srcOrd="2" destOrd="0" parTransId="{76DE6D68-B11D-45B6-B834-2348A376DAB5}" sibTransId="{B7CD8E86-FE48-44B2-8F6C-E23993AF8AB2}"/>
    <dgm:cxn modelId="{0325F3C7-286C-42D0-9367-E3A8E0DC84D5}" type="presParOf" srcId="{971A2068-6AAE-4378-83EB-1F01E784B75D}" destId="{F600AC02-D2A7-4940-A9F0-197B26326560}" srcOrd="0" destOrd="0" presId="urn:microsoft.com/office/officeart/2005/8/layout/vList3"/>
    <dgm:cxn modelId="{E9627B8A-D3E6-4067-9F4B-6FA304A2D856}" type="presParOf" srcId="{F600AC02-D2A7-4940-A9F0-197B26326560}" destId="{0380816C-99EC-41F5-8E0E-E8386225F0DB}" srcOrd="0" destOrd="0" presId="urn:microsoft.com/office/officeart/2005/8/layout/vList3"/>
    <dgm:cxn modelId="{2C9C62F1-D2EF-40CC-98CB-61F48C1212CC}" type="presParOf" srcId="{F600AC02-D2A7-4940-A9F0-197B26326560}" destId="{E665B34A-1D51-449B-8467-CB5B7DE6D3EB}" srcOrd="1" destOrd="0" presId="urn:microsoft.com/office/officeart/2005/8/layout/vList3"/>
    <dgm:cxn modelId="{B23737BA-E5D9-4F98-A09A-0A3AF9026A0E}" type="presParOf" srcId="{971A2068-6AAE-4378-83EB-1F01E784B75D}" destId="{3D48B053-8E98-4554-BF7D-0445313909D6}" srcOrd="1" destOrd="0" presId="urn:microsoft.com/office/officeart/2005/8/layout/vList3"/>
    <dgm:cxn modelId="{DA32C531-4504-4BF5-8198-1955FD2C0D51}" type="presParOf" srcId="{971A2068-6AAE-4378-83EB-1F01E784B75D}" destId="{C147AD73-3CDA-446F-AEA4-75CC30A3D652}" srcOrd="2" destOrd="0" presId="urn:microsoft.com/office/officeart/2005/8/layout/vList3"/>
    <dgm:cxn modelId="{90DE6FBF-FBFD-4DEE-96A5-D99FD5E3C4CB}" type="presParOf" srcId="{C147AD73-3CDA-446F-AEA4-75CC30A3D652}" destId="{E9F0605E-1465-4C08-9356-12E25D1C659F}" srcOrd="0" destOrd="0" presId="urn:microsoft.com/office/officeart/2005/8/layout/vList3"/>
    <dgm:cxn modelId="{D1405D3F-2E3B-4FAB-807A-845CC4379E8D}" type="presParOf" srcId="{C147AD73-3CDA-446F-AEA4-75CC30A3D652}" destId="{2F09B5BA-F5A2-40AA-8EA0-983B338CC4DE}" srcOrd="1" destOrd="0" presId="urn:microsoft.com/office/officeart/2005/8/layout/vList3"/>
    <dgm:cxn modelId="{337C5E45-2B72-4CDE-912E-37F20BD41BA0}" type="presParOf" srcId="{971A2068-6AAE-4378-83EB-1F01E784B75D}" destId="{69FABCAF-D5E9-4A66-B270-C599FAC181C1}" srcOrd="3" destOrd="0" presId="urn:microsoft.com/office/officeart/2005/8/layout/vList3"/>
    <dgm:cxn modelId="{D34186F0-F8ED-4DBA-967F-B2FE6E9E432D}" type="presParOf" srcId="{971A2068-6AAE-4378-83EB-1F01E784B75D}" destId="{FA883E67-7B18-4B6E-83C2-254D2E2E0D71}" srcOrd="4" destOrd="0" presId="urn:microsoft.com/office/officeart/2005/8/layout/vList3"/>
    <dgm:cxn modelId="{1CC666D8-8123-4A65-9EF7-AC388B7A7074}" type="presParOf" srcId="{FA883E67-7B18-4B6E-83C2-254D2E2E0D71}" destId="{D908ED6A-C350-44F9-BAC2-7F24473CF7AC}" srcOrd="0" destOrd="0" presId="urn:microsoft.com/office/officeart/2005/8/layout/vList3"/>
    <dgm:cxn modelId="{3DABED22-6B20-4AB5-A2C1-3625955B2E1C}" type="presParOf" srcId="{FA883E67-7B18-4B6E-83C2-254D2E2E0D71}" destId="{94E6DB6D-CEA8-44EB-9CB6-6659612DE014}" srcOrd="1" destOrd="0" presId="urn:microsoft.com/office/officeart/2005/8/layout/vList3"/>
    <dgm:cxn modelId="{8B452AE8-7B74-465B-8A86-41A6904B1BBF}" type="presParOf" srcId="{971A2068-6AAE-4378-83EB-1F01E784B75D}" destId="{55CC1A67-E684-43DF-B2E3-B1D70BCB1065}" srcOrd="5" destOrd="0" presId="urn:microsoft.com/office/officeart/2005/8/layout/vList3"/>
    <dgm:cxn modelId="{EEC81426-CE26-4771-968C-5B6769951E00}" type="presParOf" srcId="{971A2068-6AAE-4378-83EB-1F01E784B75D}" destId="{1E4B4319-434D-4710-AF60-A6690C6F630A}" srcOrd="6" destOrd="0" presId="urn:microsoft.com/office/officeart/2005/8/layout/vList3"/>
    <dgm:cxn modelId="{DDADBEAB-8A48-4AF1-948B-A436E5186E70}" type="presParOf" srcId="{1E4B4319-434D-4710-AF60-A6690C6F630A}" destId="{5150512D-79E3-4C0E-9B7D-F1EFB6538CBA}" srcOrd="0" destOrd="0" presId="urn:microsoft.com/office/officeart/2005/8/layout/vList3"/>
    <dgm:cxn modelId="{8C0B83A6-E9F7-4C3A-BD01-D70DD7EAC233}" type="presParOf" srcId="{1E4B4319-434D-4710-AF60-A6690C6F630A}" destId="{71B80C38-23E9-422A-B7D8-2009CCD8CC38}" srcOrd="1" destOrd="0" presId="urn:microsoft.com/office/officeart/2005/8/layout/vList3"/>
    <dgm:cxn modelId="{238DFAC9-DDAE-42DD-A7C4-D2235007AF57}" type="presParOf" srcId="{971A2068-6AAE-4378-83EB-1F01E784B75D}" destId="{6AF950AD-CA31-44A2-9D0B-AE176AFB5B76}" srcOrd="7" destOrd="0" presId="urn:microsoft.com/office/officeart/2005/8/layout/vList3"/>
    <dgm:cxn modelId="{CACB406E-214F-4259-BFA5-0B0E99400745}" type="presParOf" srcId="{971A2068-6AAE-4378-83EB-1F01E784B75D}" destId="{A32D9D26-F596-4263-96FA-862EF1EB1C8B}" srcOrd="8" destOrd="0" presId="urn:microsoft.com/office/officeart/2005/8/layout/vList3"/>
    <dgm:cxn modelId="{E3F57CBA-E193-4ECA-8A3B-6C4A42157BDD}" type="presParOf" srcId="{A32D9D26-F596-4263-96FA-862EF1EB1C8B}" destId="{2680C221-3BD3-45AF-9675-9FE4EB0B44E5}" srcOrd="0" destOrd="0" presId="urn:microsoft.com/office/officeart/2005/8/layout/vList3"/>
    <dgm:cxn modelId="{58E14958-C7EB-459A-88DE-934A8FCA8D1B}" type="presParOf" srcId="{A32D9D26-F596-4263-96FA-862EF1EB1C8B}" destId="{2A62B313-4563-4B98-8A48-FA954B9CFF9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4478FC47-6945-43EF-AFDD-5E522EBFDAA1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7A013958-222B-4221-9B0C-DA1F4886FB31}">
      <dgm:prSet phldrT="[Text]" custT="1"/>
      <dgm:spPr>
        <a:solidFill>
          <a:srgbClr val="CCFF99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sz="1200" dirty="0" smtClean="0">
              <a:solidFill>
                <a:schemeClr val="tx1"/>
              </a:solidFill>
            </a:rPr>
            <a:t>√ SOP </a:t>
          </a:r>
          <a:r>
            <a:rPr lang="en-GB" sz="1200" dirty="0" err="1" smtClean="0">
              <a:solidFill>
                <a:schemeClr val="tx1"/>
              </a:solidFill>
            </a:rPr>
            <a:t>sesuai</a:t>
          </a:r>
          <a:r>
            <a:rPr lang="en-GB" sz="1200" dirty="0" smtClean="0">
              <a:solidFill>
                <a:schemeClr val="tx1"/>
              </a:solidFill>
            </a:rPr>
            <a:t> </a:t>
          </a:r>
          <a:r>
            <a:rPr lang="en-GB" sz="1200" dirty="0" err="1" smtClean="0">
              <a:solidFill>
                <a:schemeClr val="tx1"/>
              </a:solidFill>
            </a:rPr>
            <a:t>peta</a:t>
          </a:r>
          <a:r>
            <a:rPr lang="en-GB" sz="1200" dirty="0" smtClean="0">
              <a:solidFill>
                <a:schemeClr val="tx1"/>
              </a:solidFill>
            </a:rPr>
            <a:t> proses </a:t>
          </a:r>
          <a:r>
            <a:rPr lang="en-GB" sz="1200" dirty="0" err="1" smtClean="0">
              <a:solidFill>
                <a:schemeClr val="tx1"/>
              </a:solidFill>
            </a:rPr>
            <a:t>bisnis</a:t>
          </a:r>
          <a:endParaRPr lang="en-GB" sz="1200" dirty="0" smtClean="0">
            <a:solidFill>
              <a:schemeClr val="tx1"/>
            </a:solidFill>
          </a:endParaRPr>
        </a:p>
        <a:p>
          <a:pPr algn="l"/>
          <a:r>
            <a:rPr lang="en-GB" sz="1200" dirty="0" smtClean="0">
              <a:solidFill>
                <a:schemeClr val="tx1"/>
              </a:solidFill>
            </a:rPr>
            <a:t>√ </a:t>
          </a:r>
          <a:r>
            <a:rPr lang="en-GB" sz="1200" dirty="0" err="1" smtClean="0">
              <a:solidFill>
                <a:schemeClr val="tx1"/>
              </a:solidFill>
            </a:rPr>
            <a:t>Penerapan</a:t>
          </a:r>
          <a:r>
            <a:rPr lang="en-GB" sz="1200" dirty="0" smtClean="0">
              <a:solidFill>
                <a:schemeClr val="tx1"/>
              </a:solidFill>
            </a:rPr>
            <a:t> SOP</a:t>
          </a:r>
        </a:p>
        <a:p>
          <a:pPr algn="l"/>
          <a:r>
            <a:rPr lang="en-GB" sz="1200" dirty="0" smtClean="0">
              <a:solidFill>
                <a:schemeClr val="tx1"/>
              </a:solidFill>
            </a:rPr>
            <a:t>√ </a:t>
          </a:r>
          <a:r>
            <a:rPr lang="en-GB" sz="1200" dirty="0" err="1" smtClean="0">
              <a:solidFill>
                <a:schemeClr val="tx1"/>
              </a:solidFill>
            </a:rPr>
            <a:t>Evaluasi</a:t>
          </a:r>
          <a:r>
            <a:rPr lang="en-GB" sz="1200" dirty="0" smtClean="0">
              <a:solidFill>
                <a:schemeClr val="tx1"/>
              </a:solidFill>
            </a:rPr>
            <a:t> </a:t>
          </a:r>
          <a:r>
            <a:rPr lang="en-GB" sz="1100" dirty="0" smtClean="0">
              <a:solidFill>
                <a:schemeClr val="tx1"/>
              </a:solidFill>
            </a:rPr>
            <a:t>SOP</a:t>
          </a:r>
        </a:p>
      </dgm:t>
    </dgm:pt>
    <dgm:pt modelId="{0E79E991-34FA-45BF-B5A2-2E75BFD7E62B}" type="parTrans" cxnId="{009CF59C-1891-403C-AF38-050E42C68091}">
      <dgm:prSet/>
      <dgm:spPr/>
      <dgm:t>
        <a:bodyPr/>
        <a:lstStyle/>
        <a:p>
          <a:endParaRPr lang="en-GB"/>
        </a:p>
      </dgm:t>
    </dgm:pt>
    <dgm:pt modelId="{EF5159ED-4F05-48DE-85A9-AC3CA41D4500}" type="sibTrans" cxnId="{009CF59C-1891-403C-AF38-050E42C68091}">
      <dgm:prSet/>
      <dgm:spPr/>
      <dgm:t>
        <a:bodyPr/>
        <a:lstStyle/>
        <a:p>
          <a:endParaRPr lang="en-GB"/>
        </a:p>
      </dgm:t>
    </dgm:pt>
    <dgm:pt modelId="{68B34B75-877B-401A-974B-D81C60B3450D}">
      <dgm:prSet phldrT="[Text]" custT="1"/>
      <dgm:spPr>
        <a:solidFill>
          <a:srgbClr val="CCFF99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sz="1100" dirty="0" smtClean="0">
              <a:solidFill>
                <a:schemeClr val="tx1"/>
              </a:solidFill>
            </a:rPr>
            <a:t>√ </a:t>
          </a:r>
          <a:r>
            <a:rPr lang="en-GB" sz="1100" dirty="0" err="1" smtClean="0">
              <a:solidFill>
                <a:schemeClr val="tx1"/>
              </a:solidFill>
            </a:rPr>
            <a:t>Sosialisasi</a:t>
          </a:r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100" dirty="0" err="1" smtClean="0">
              <a:solidFill>
                <a:schemeClr val="tx1"/>
              </a:solidFill>
            </a:rPr>
            <a:t>Budaya</a:t>
          </a:r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100" dirty="0" err="1" smtClean="0">
              <a:solidFill>
                <a:schemeClr val="tx1"/>
              </a:solidFill>
            </a:rPr>
            <a:t>Pelayanan</a:t>
          </a:r>
          <a:r>
            <a:rPr lang="en-GB" sz="1100" dirty="0" smtClean="0">
              <a:solidFill>
                <a:schemeClr val="tx1"/>
              </a:solidFill>
            </a:rPr>
            <a:t> Prima</a:t>
          </a:r>
        </a:p>
        <a:p>
          <a:pPr algn="l"/>
          <a:r>
            <a:rPr lang="en-GB" sz="1100" dirty="0" smtClean="0">
              <a:solidFill>
                <a:schemeClr val="tx1"/>
              </a:solidFill>
            </a:rPr>
            <a:t>√ </a:t>
          </a:r>
          <a:r>
            <a:rPr lang="en-GB" sz="1100" dirty="0" err="1" smtClean="0">
              <a:solidFill>
                <a:schemeClr val="tx1"/>
              </a:solidFill>
            </a:rPr>
            <a:t>Akses</a:t>
          </a:r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100" dirty="0" err="1" smtClean="0">
              <a:solidFill>
                <a:schemeClr val="tx1"/>
              </a:solidFill>
            </a:rPr>
            <a:t>informasi</a:t>
          </a:r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100" dirty="0" err="1" smtClean="0">
              <a:solidFill>
                <a:schemeClr val="tx1"/>
              </a:solidFill>
            </a:rPr>
            <a:t>tentang</a:t>
          </a:r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100" dirty="0" err="1" smtClean="0">
              <a:solidFill>
                <a:schemeClr val="tx1"/>
              </a:solidFill>
            </a:rPr>
            <a:t>pelayanan</a:t>
          </a:r>
          <a:endParaRPr lang="en-GB" sz="1100" dirty="0" smtClean="0">
            <a:solidFill>
              <a:schemeClr val="tx1"/>
            </a:solidFill>
          </a:endParaRPr>
        </a:p>
        <a:p>
          <a:pPr algn="l"/>
          <a:r>
            <a:rPr lang="en-GB" sz="1100" dirty="0" smtClean="0">
              <a:solidFill>
                <a:schemeClr val="tx1"/>
              </a:solidFill>
            </a:rPr>
            <a:t>√ </a:t>
          </a:r>
          <a:r>
            <a:rPr lang="en-GB" sz="1100" i="1" dirty="0" smtClean="0">
              <a:solidFill>
                <a:schemeClr val="tx1"/>
              </a:solidFill>
            </a:rPr>
            <a:t>Punishment</a:t>
          </a:r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100" dirty="0" err="1" smtClean="0">
              <a:solidFill>
                <a:schemeClr val="tx1"/>
              </a:solidFill>
            </a:rPr>
            <a:t>dan</a:t>
          </a:r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100" i="1" dirty="0" smtClean="0">
              <a:solidFill>
                <a:schemeClr val="tx1"/>
              </a:solidFill>
            </a:rPr>
            <a:t>reward</a:t>
          </a:r>
        </a:p>
        <a:p>
          <a:pPr algn="l"/>
          <a:r>
            <a:rPr lang="en-GB" sz="1100" dirty="0" smtClean="0">
              <a:solidFill>
                <a:schemeClr val="tx1"/>
              </a:solidFill>
            </a:rPr>
            <a:t>√ </a:t>
          </a:r>
          <a:r>
            <a:rPr lang="en-GB" sz="1100" dirty="0" err="1" smtClean="0">
              <a:solidFill>
                <a:schemeClr val="tx1"/>
              </a:solidFill>
            </a:rPr>
            <a:t>Sarana</a:t>
          </a:r>
          <a:r>
            <a:rPr lang="en-GB" sz="1100" dirty="0" smtClean="0">
              <a:solidFill>
                <a:schemeClr val="tx1"/>
              </a:solidFill>
            </a:rPr>
            <a:t> </a:t>
          </a:r>
          <a:r>
            <a:rPr lang="en-GB" sz="1200" dirty="0" err="1" smtClean="0">
              <a:solidFill>
                <a:schemeClr val="tx1"/>
              </a:solidFill>
            </a:rPr>
            <a:t>layanan</a:t>
          </a:r>
          <a:r>
            <a:rPr lang="en-GB" sz="1200" dirty="0" smtClean="0">
              <a:solidFill>
                <a:schemeClr val="tx1"/>
              </a:solidFill>
            </a:rPr>
            <a:t> </a:t>
          </a:r>
          <a:r>
            <a:rPr lang="en-GB" sz="1200" dirty="0" err="1" smtClean="0">
              <a:solidFill>
                <a:schemeClr val="tx1"/>
              </a:solidFill>
            </a:rPr>
            <a:t>terpadu</a:t>
          </a:r>
          <a:endParaRPr lang="en-GB" sz="1200" dirty="0" smtClean="0">
            <a:solidFill>
              <a:schemeClr val="tx1"/>
            </a:solidFill>
          </a:endParaRPr>
        </a:p>
        <a:p>
          <a:pPr algn="l"/>
          <a:r>
            <a:rPr lang="en-GB" sz="1200" dirty="0" smtClean="0">
              <a:solidFill>
                <a:schemeClr val="tx1"/>
              </a:solidFill>
            </a:rPr>
            <a:t>√ </a:t>
          </a:r>
          <a:r>
            <a:rPr lang="en-GB" sz="1200" dirty="0" err="1" smtClean="0">
              <a:solidFill>
                <a:schemeClr val="tx1"/>
              </a:solidFill>
            </a:rPr>
            <a:t>Inovasi</a:t>
          </a:r>
          <a:endParaRPr lang="en-GB" sz="1200" dirty="0">
            <a:solidFill>
              <a:schemeClr val="tx1"/>
            </a:solidFill>
          </a:endParaRPr>
        </a:p>
      </dgm:t>
    </dgm:pt>
    <dgm:pt modelId="{B25E4FF8-F8DA-49A4-A644-C1F9E19BB1E5}" type="parTrans" cxnId="{D7EB510B-EE68-4A1B-B949-97B0CFE45390}">
      <dgm:prSet/>
      <dgm:spPr/>
      <dgm:t>
        <a:bodyPr/>
        <a:lstStyle/>
        <a:p>
          <a:endParaRPr lang="en-GB"/>
        </a:p>
      </dgm:t>
    </dgm:pt>
    <dgm:pt modelId="{8E93D5F8-B3A7-41BE-8004-CB654D74BD7F}" type="sibTrans" cxnId="{D7EB510B-EE68-4A1B-B949-97B0CFE45390}">
      <dgm:prSet/>
      <dgm:spPr/>
      <dgm:t>
        <a:bodyPr/>
        <a:lstStyle/>
        <a:p>
          <a:endParaRPr lang="en-GB"/>
        </a:p>
      </dgm:t>
    </dgm:pt>
    <dgm:pt modelId="{2F06DBD6-F0CC-4A37-813A-0C0E928DF479}">
      <dgm:prSet phldrT="[Text]" custT="1"/>
      <dgm:spPr>
        <a:solidFill>
          <a:srgbClr val="CCFF99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algn="l"/>
          <a:r>
            <a:rPr lang="en-GB" sz="1000" dirty="0" smtClean="0">
              <a:solidFill>
                <a:schemeClr val="tx1"/>
              </a:solidFill>
            </a:rPr>
            <a:t>√ Survey </a:t>
          </a:r>
          <a:r>
            <a:rPr lang="en-GB" sz="1000" dirty="0" err="1" smtClean="0">
              <a:solidFill>
                <a:schemeClr val="tx1"/>
              </a:solidFill>
            </a:rPr>
            <a:t>Kepuasan</a:t>
          </a:r>
          <a:r>
            <a:rPr lang="en-GB" sz="1000" dirty="0" smtClean="0">
              <a:solidFill>
                <a:schemeClr val="tx1"/>
              </a:solidFill>
            </a:rPr>
            <a:t> </a:t>
          </a:r>
          <a:r>
            <a:rPr lang="en-GB" sz="1000" dirty="0" err="1" smtClean="0">
              <a:solidFill>
                <a:schemeClr val="tx1"/>
              </a:solidFill>
            </a:rPr>
            <a:t>Masyarakat</a:t>
          </a:r>
          <a:endParaRPr lang="en-GB" sz="1000" dirty="0" smtClean="0">
            <a:solidFill>
              <a:schemeClr val="tx1"/>
            </a:solidFill>
          </a:endParaRPr>
        </a:p>
        <a:p>
          <a:pPr algn="l"/>
          <a:r>
            <a:rPr lang="en-GB" sz="1000" dirty="0" smtClean="0">
              <a:solidFill>
                <a:schemeClr val="tx1"/>
              </a:solidFill>
            </a:rPr>
            <a:t>√ </a:t>
          </a:r>
          <a:r>
            <a:rPr lang="en-GB" sz="1000" dirty="0" err="1" smtClean="0">
              <a:solidFill>
                <a:schemeClr val="tx1"/>
              </a:solidFill>
            </a:rPr>
            <a:t>Akses</a:t>
          </a:r>
          <a:r>
            <a:rPr lang="en-GB" sz="1000" dirty="0" smtClean="0">
              <a:solidFill>
                <a:schemeClr val="tx1"/>
              </a:solidFill>
            </a:rPr>
            <a:t> </a:t>
          </a:r>
          <a:r>
            <a:rPr lang="en-GB" sz="1000" dirty="0" err="1" smtClean="0">
              <a:solidFill>
                <a:schemeClr val="tx1"/>
              </a:solidFill>
            </a:rPr>
            <a:t>hasil</a:t>
          </a:r>
          <a:r>
            <a:rPr lang="en-GB" sz="1000" dirty="0" smtClean="0">
              <a:solidFill>
                <a:schemeClr val="tx1"/>
              </a:solidFill>
            </a:rPr>
            <a:t> SKM</a:t>
          </a:r>
        </a:p>
        <a:p>
          <a:pPr algn="l"/>
          <a:r>
            <a:rPr lang="en-GB" sz="1000" dirty="0" smtClean="0">
              <a:solidFill>
                <a:schemeClr val="tx1"/>
              </a:solidFill>
            </a:rPr>
            <a:t>√ </a:t>
          </a:r>
          <a:r>
            <a:rPr lang="en-GB" sz="1000" dirty="0" err="1" smtClean="0">
              <a:solidFill>
                <a:schemeClr val="tx1"/>
              </a:solidFill>
            </a:rPr>
            <a:t>Tindak</a:t>
          </a:r>
          <a:r>
            <a:rPr lang="en-GB" sz="1000" dirty="0" smtClean="0">
              <a:solidFill>
                <a:schemeClr val="tx1"/>
              </a:solidFill>
            </a:rPr>
            <a:t> </a:t>
          </a:r>
          <a:r>
            <a:rPr lang="en-GB" sz="1000" dirty="0" err="1" smtClean="0">
              <a:solidFill>
                <a:schemeClr val="tx1"/>
              </a:solidFill>
            </a:rPr>
            <a:t>lanjut</a:t>
          </a:r>
          <a:r>
            <a:rPr lang="en-GB" sz="1000" dirty="0" smtClean="0">
              <a:solidFill>
                <a:schemeClr val="tx1"/>
              </a:solidFill>
            </a:rPr>
            <a:t> SKM</a:t>
          </a:r>
        </a:p>
      </dgm:t>
    </dgm:pt>
    <dgm:pt modelId="{76DE6D68-B11D-45B6-B834-2348A376DAB5}" type="parTrans" cxnId="{8A852E91-8C0B-454F-9CC0-78D4C562B3FE}">
      <dgm:prSet/>
      <dgm:spPr/>
      <dgm:t>
        <a:bodyPr/>
        <a:lstStyle/>
        <a:p>
          <a:endParaRPr lang="en-GB"/>
        </a:p>
      </dgm:t>
    </dgm:pt>
    <dgm:pt modelId="{B7CD8E86-FE48-44B2-8F6C-E23993AF8AB2}" type="sibTrans" cxnId="{8A852E91-8C0B-454F-9CC0-78D4C562B3FE}">
      <dgm:prSet/>
      <dgm:spPr/>
      <dgm:t>
        <a:bodyPr/>
        <a:lstStyle/>
        <a:p>
          <a:endParaRPr lang="en-GB"/>
        </a:p>
      </dgm:t>
    </dgm:pt>
    <dgm:pt modelId="{971A2068-6AAE-4378-83EB-1F01E784B75D}" type="pres">
      <dgm:prSet presAssocID="{4478FC47-6945-43EF-AFDD-5E522EBFDAA1}" presName="linearFlow" presStyleCnt="0">
        <dgm:presLayoutVars>
          <dgm:dir/>
          <dgm:resizeHandles val="exact"/>
        </dgm:presLayoutVars>
      </dgm:prSet>
      <dgm:spPr/>
    </dgm:pt>
    <dgm:pt modelId="{F600AC02-D2A7-4940-A9F0-197B26326560}" type="pres">
      <dgm:prSet presAssocID="{7A013958-222B-4221-9B0C-DA1F4886FB31}" presName="composite" presStyleCnt="0"/>
      <dgm:spPr/>
    </dgm:pt>
    <dgm:pt modelId="{0380816C-99EC-41F5-8E0E-E8386225F0DB}" type="pres">
      <dgm:prSet presAssocID="{7A013958-222B-4221-9B0C-DA1F4886FB31}" presName="imgShp" presStyleLbl="fgImgPlace1" presStyleIdx="0" presStyleCnt="3" custScaleX="79668" custScaleY="82011" custLinFactNeighborX="-36401"/>
      <dgm:spPr>
        <a:solidFill>
          <a:srgbClr val="FFFF00"/>
        </a:solidFill>
      </dgm:spPr>
      <dgm:t>
        <a:bodyPr/>
        <a:lstStyle/>
        <a:p>
          <a:endParaRPr lang="en-GB"/>
        </a:p>
      </dgm:t>
    </dgm:pt>
    <dgm:pt modelId="{E665B34A-1D51-449B-8467-CB5B7DE6D3EB}" type="pres">
      <dgm:prSet presAssocID="{7A013958-222B-4221-9B0C-DA1F4886FB31}" presName="txShp" presStyleLbl="node1" presStyleIdx="0" presStyleCnt="3" custScaleX="130776" custScaleY="72274" custLinFactNeighborX="591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D48B053-8E98-4554-BF7D-0445313909D6}" type="pres">
      <dgm:prSet presAssocID="{EF5159ED-4F05-48DE-85A9-AC3CA41D4500}" presName="spacing" presStyleCnt="0"/>
      <dgm:spPr/>
    </dgm:pt>
    <dgm:pt modelId="{C147AD73-3CDA-446F-AEA4-75CC30A3D652}" type="pres">
      <dgm:prSet presAssocID="{68B34B75-877B-401A-974B-D81C60B3450D}" presName="composite" presStyleCnt="0"/>
      <dgm:spPr/>
    </dgm:pt>
    <dgm:pt modelId="{E9F0605E-1465-4C08-9356-12E25D1C659F}" type="pres">
      <dgm:prSet presAssocID="{68B34B75-877B-401A-974B-D81C60B3450D}" presName="imgShp" presStyleLbl="fgImgPlace1" presStyleIdx="1" presStyleCnt="3" custScaleX="79668" custScaleY="82011" custLinFactNeighborX="-45775"/>
      <dgm:spPr>
        <a:solidFill>
          <a:srgbClr val="FFFF00"/>
        </a:solidFill>
      </dgm:spPr>
    </dgm:pt>
    <dgm:pt modelId="{2F09B5BA-F5A2-40AA-8EA0-983B338CC4DE}" type="pres">
      <dgm:prSet presAssocID="{68B34B75-877B-401A-974B-D81C60B3450D}" presName="txShp" presStyleLbl="node1" presStyleIdx="1" presStyleCnt="3" custScaleX="137648" custScaleY="89279" custLinFactNeighborX="3878" custLinFactNeighborY="-156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9FABCAF-D5E9-4A66-B270-C599FAC181C1}" type="pres">
      <dgm:prSet presAssocID="{8E93D5F8-B3A7-41BE-8004-CB654D74BD7F}" presName="spacing" presStyleCnt="0"/>
      <dgm:spPr/>
    </dgm:pt>
    <dgm:pt modelId="{FA883E67-7B18-4B6E-83C2-254D2E2E0D71}" type="pres">
      <dgm:prSet presAssocID="{2F06DBD6-F0CC-4A37-813A-0C0E928DF479}" presName="composite" presStyleCnt="0"/>
      <dgm:spPr/>
    </dgm:pt>
    <dgm:pt modelId="{D908ED6A-C350-44F9-BAC2-7F24473CF7AC}" type="pres">
      <dgm:prSet presAssocID="{2F06DBD6-F0CC-4A37-813A-0C0E928DF479}" presName="imgShp" presStyleLbl="fgImgPlace1" presStyleIdx="2" presStyleCnt="3" custScaleX="79668" custScaleY="82011" custLinFactNeighborX="-39082" custLinFactNeighborY="-2366"/>
      <dgm:spPr>
        <a:solidFill>
          <a:srgbClr val="FFFF00"/>
        </a:solidFill>
      </dgm:spPr>
    </dgm:pt>
    <dgm:pt modelId="{94E6DB6D-CEA8-44EB-9CB6-6659612DE014}" type="pres">
      <dgm:prSet presAssocID="{2F06DBD6-F0CC-4A37-813A-0C0E928DF479}" presName="txShp" presStyleLbl="node1" presStyleIdx="2" presStyleCnt="3" custScaleX="132787" custScaleY="92132" custLinFactNeighborX="5066" custLinFactNeighborY="-1522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D7EB510B-EE68-4A1B-B949-97B0CFE45390}" srcId="{4478FC47-6945-43EF-AFDD-5E522EBFDAA1}" destId="{68B34B75-877B-401A-974B-D81C60B3450D}" srcOrd="1" destOrd="0" parTransId="{B25E4FF8-F8DA-49A4-A644-C1F9E19BB1E5}" sibTransId="{8E93D5F8-B3A7-41BE-8004-CB654D74BD7F}"/>
    <dgm:cxn modelId="{731FDA2F-D03C-49E6-8181-DE950FD5FA50}" type="presOf" srcId="{2F06DBD6-F0CC-4A37-813A-0C0E928DF479}" destId="{94E6DB6D-CEA8-44EB-9CB6-6659612DE014}" srcOrd="0" destOrd="0" presId="urn:microsoft.com/office/officeart/2005/8/layout/vList3"/>
    <dgm:cxn modelId="{7CE26562-8957-4C76-8471-58A26171D294}" type="presOf" srcId="{68B34B75-877B-401A-974B-D81C60B3450D}" destId="{2F09B5BA-F5A2-40AA-8EA0-983B338CC4DE}" srcOrd="0" destOrd="0" presId="urn:microsoft.com/office/officeart/2005/8/layout/vList3"/>
    <dgm:cxn modelId="{009CF59C-1891-403C-AF38-050E42C68091}" srcId="{4478FC47-6945-43EF-AFDD-5E522EBFDAA1}" destId="{7A013958-222B-4221-9B0C-DA1F4886FB31}" srcOrd="0" destOrd="0" parTransId="{0E79E991-34FA-45BF-B5A2-2E75BFD7E62B}" sibTransId="{EF5159ED-4F05-48DE-85A9-AC3CA41D4500}"/>
    <dgm:cxn modelId="{B190C774-E617-4DF1-89DF-77E69354261C}" type="presOf" srcId="{4478FC47-6945-43EF-AFDD-5E522EBFDAA1}" destId="{971A2068-6AAE-4378-83EB-1F01E784B75D}" srcOrd="0" destOrd="0" presId="urn:microsoft.com/office/officeart/2005/8/layout/vList3"/>
    <dgm:cxn modelId="{8A852E91-8C0B-454F-9CC0-78D4C562B3FE}" srcId="{4478FC47-6945-43EF-AFDD-5E522EBFDAA1}" destId="{2F06DBD6-F0CC-4A37-813A-0C0E928DF479}" srcOrd="2" destOrd="0" parTransId="{76DE6D68-B11D-45B6-B834-2348A376DAB5}" sibTransId="{B7CD8E86-FE48-44B2-8F6C-E23993AF8AB2}"/>
    <dgm:cxn modelId="{72EF613F-ED99-4E01-AD1B-8D54CF4DC380}" type="presOf" srcId="{7A013958-222B-4221-9B0C-DA1F4886FB31}" destId="{E665B34A-1D51-449B-8467-CB5B7DE6D3EB}" srcOrd="0" destOrd="0" presId="urn:microsoft.com/office/officeart/2005/8/layout/vList3"/>
    <dgm:cxn modelId="{540ADB35-9C68-434B-9F04-502131926A35}" type="presParOf" srcId="{971A2068-6AAE-4378-83EB-1F01E784B75D}" destId="{F600AC02-D2A7-4940-A9F0-197B26326560}" srcOrd="0" destOrd="0" presId="urn:microsoft.com/office/officeart/2005/8/layout/vList3"/>
    <dgm:cxn modelId="{81E3F77E-4AA4-4690-AC46-E0C6EE66AD18}" type="presParOf" srcId="{F600AC02-D2A7-4940-A9F0-197B26326560}" destId="{0380816C-99EC-41F5-8E0E-E8386225F0DB}" srcOrd="0" destOrd="0" presId="urn:microsoft.com/office/officeart/2005/8/layout/vList3"/>
    <dgm:cxn modelId="{E884ACDA-E380-41AB-AA17-753CE496D660}" type="presParOf" srcId="{F600AC02-D2A7-4940-A9F0-197B26326560}" destId="{E665B34A-1D51-449B-8467-CB5B7DE6D3EB}" srcOrd="1" destOrd="0" presId="urn:microsoft.com/office/officeart/2005/8/layout/vList3"/>
    <dgm:cxn modelId="{D22894DC-0235-4234-A618-D43EE1D1710B}" type="presParOf" srcId="{971A2068-6AAE-4378-83EB-1F01E784B75D}" destId="{3D48B053-8E98-4554-BF7D-0445313909D6}" srcOrd="1" destOrd="0" presId="urn:microsoft.com/office/officeart/2005/8/layout/vList3"/>
    <dgm:cxn modelId="{987B2FDE-2874-474B-B744-E84C3EE50B38}" type="presParOf" srcId="{971A2068-6AAE-4378-83EB-1F01E784B75D}" destId="{C147AD73-3CDA-446F-AEA4-75CC30A3D652}" srcOrd="2" destOrd="0" presId="urn:microsoft.com/office/officeart/2005/8/layout/vList3"/>
    <dgm:cxn modelId="{F8D9E8D1-902C-4388-B73C-4C8775EA21DD}" type="presParOf" srcId="{C147AD73-3CDA-446F-AEA4-75CC30A3D652}" destId="{E9F0605E-1465-4C08-9356-12E25D1C659F}" srcOrd="0" destOrd="0" presId="urn:microsoft.com/office/officeart/2005/8/layout/vList3"/>
    <dgm:cxn modelId="{91D51D57-A87A-46C4-B2F8-E5E494D043EC}" type="presParOf" srcId="{C147AD73-3CDA-446F-AEA4-75CC30A3D652}" destId="{2F09B5BA-F5A2-40AA-8EA0-983B338CC4DE}" srcOrd="1" destOrd="0" presId="urn:microsoft.com/office/officeart/2005/8/layout/vList3"/>
    <dgm:cxn modelId="{37A1CAAF-2148-4627-9805-155E693722D2}" type="presParOf" srcId="{971A2068-6AAE-4378-83EB-1F01E784B75D}" destId="{69FABCAF-D5E9-4A66-B270-C599FAC181C1}" srcOrd="3" destOrd="0" presId="urn:microsoft.com/office/officeart/2005/8/layout/vList3"/>
    <dgm:cxn modelId="{1AEB029A-0E42-48E4-AFDF-1F3307C62CBF}" type="presParOf" srcId="{971A2068-6AAE-4378-83EB-1F01E784B75D}" destId="{FA883E67-7B18-4B6E-83C2-254D2E2E0D71}" srcOrd="4" destOrd="0" presId="urn:microsoft.com/office/officeart/2005/8/layout/vList3"/>
    <dgm:cxn modelId="{EAC63BED-985B-43BB-85C9-B4F0501F9534}" type="presParOf" srcId="{FA883E67-7B18-4B6E-83C2-254D2E2E0D71}" destId="{D908ED6A-C350-44F9-BAC2-7F24473CF7AC}" srcOrd="0" destOrd="0" presId="urn:microsoft.com/office/officeart/2005/8/layout/vList3"/>
    <dgm:cxn modelId="{D69B141B-ED11-4BD6-8C9A-A0E30DBA377D}" type="presParOf" srcId="{FA883E67-7B18-4B6E-83C2-254D2E2E0D71}" destId="{94E6DB6D-CEA8-44EB-9CB6-6659612DE014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41C509-B9AC-4F6B-A5DF-057B35186945}">
      <dsp:nvSpPr>
        <dsp:cNvPr id="0" name=""/>
        <dsp:cNvSpPr/>
      </dsp:nvSpPr>
      <dsp:spPr>
        <a:xfrm rot="5400000">
          <a:off x="-125025" y="126992"/>
          <a:ext cx="833501" cy="583451"/>
        </a:xfrm>
        <a:prstGeom prst="chevron">
          <a:avLst/>
        </a:prstGeom>
        <a:solidFill>
          <a:srgbClr val="00B0F0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/>
          </a:r>
          <a:br>
            <a:rPr lang="en-GB" sz="900" kern="1200" dirty="0" smtClean="0"/>
          </a:br>
          <a:endParaRPr lang="en-GB" sz="900" kern="1200" dirty="0"/>
        </a:p>
      </dsp:txBody>
      <dsp:txXfrm rot="-5400000">
        <a:off x="1" y="293693"/>
        <a:ext cx="583451" cy="250050"/>
      </dsp:txXfrm>
    </dsp:sp>
    <dsp:sp modelId="{F540672A-0D79-44E5-84CA-3ED291127F07}">
      <dsp:nvSpPr>
        <dsp:cNvPr id="0" name=""/>
        <dsp:cNvSpPr/>
      </dsp:nvSpPr>
      <dsp:spPr>
        <a:xfrm rot="5400000">
          <a:off x="4058457" y="-3473038"/>
          <a:ext cx="541776" cy="7491788"/>
        </a:xfrm>
        <a:prstGeom prst="round2SameRect">
          <a:avLst/>
        </a:prstGeom>
        <a:solidFill>
          <a:schemeClr val="accent1">
            <a:alpha val="90000"/>
          </a:scheme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Undang-Undang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Nomor</a:t>
          </a:r>
          <a:r>
            <a:rPr lang="en-GB" sz="1200" kern="1200" dirty="0" smtClean="0"/>
            <a:t> 28 </a:t>
          </a:r>
          <a:r>
            <a:rPr lang="en-GB" sz="1200" kern="1200" dirty="0" err="1" smtClean="0"/>
            <a:t>Tahun</a:t>
          </a:r>
          <a:r>
            <a:rPr lang="en-GB" sz="1200" kern="1200" dirty="0" smtClean="0"/>
            <a:t> 1999 </a:t>
          </a:r>
          <a:r>
            <a:rPr lang="en-GB" sz="1200" kern="1200" dirty="0" err="1" smtClean="0"/>
            <a:t>tentang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Penyelenggara</a:t>
          </a:r>
          <a:r>
            <a:rPr lang="en-GB" sz="1200" kern="1200" dirty="0" smtClean="0"/>
            <a:t> Negara yang </a:t>
          </a:r>
          <a:r>
            <a:rPr lang="en-GB" sz="1200" kern="1200" dirty="0" err="1" smtClean="0"/>
            <a:t>Bersih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dan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Bebas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dari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Korupsi</a:t>
          </a:r>
          <a:r>
            <a:rPr lang="en-GB" sz="1200" kern="1200" dirty="0" smtClean="0"/>
            <a:t>, </a:t>
          </a:r>
          <a:r>
            <a:rPr lang="en-GB" sz="1200" kern="1200" dirty="0" err="1" smtClean="0"/>
            <a:t>Kolusi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dan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Nepotisme</a:t>
          </a:r>
          <a:endParaRPr lang="en-GB" sz="1200" kern="1200" dirty="0"/>
        </a:p>
      </dsp:txBody>
      <dsp:txXfrm rot="-5400000">
        <a:off x="583452" y="28414"/>
        <a:ext cx="7465341" cy="488882"/>
      </dsp:txXfrm>
    </dsp:sp>
    <dsp:sp modelId="{E640234F-4592-4FCC-90A7-EFA5A68F8618}">
      <dsp:nvSpPr>
        <dsp:cNvPr id="0" name=""/>
        <dsp:cNvSpPr/>
      </dsp:nvSpPr>
      <dsp:spPr>
        <a:xfrm rot="5400000">
          <a:off x="-125025" y="861493"/>
          <a:ext cx="833501" cy="583451"/>
        </a:xfrm>
        <a:prstGeom prst="chevron">
          <a:avLst/>
        </a:prstGeom>
        <a:solidFill>
          <a:srgbClr val="00B0F0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/>
          </a:r>
          <a:br>
            <a:rPr lang="en-GB" sz="900" kern="1200" dirty="0" smtClean="0"/>
          </a:br>
          <a:endParaRPr lang="en-GB" sz="900" kern="1200" dirty="0"/>
        </a:p>
      </dsp:txBody>
      <dsp:txXfrm rot="-5400000">
        <a:off x="1" y="1028194"/>
        <a:ext cx="583451" cy="250050"/>
      </dsp:txXfrm>
    </dsp:sp>
    <dsp:sp modelId="{5442DD75-B14A-473D-A16F-95A78B31508F}">
      <dsp:nvSpPr>
        <dsp:cNvPr id="0" name=""/>
        <dsp:cNvSpPr/>
      </dsp:nvSpPr>
      <dsp:spPr>
        <a:xfrm rot="5400000">
          <a:off x="4058457" y="-2738538"/>
          <a:ext cx="541776" cy="7491788"/>
        </a:xfrm>
        <a:prstGeom prst="round2SameRect">
          <a:avLst/>
        </a:prstGeom>
        <a:solidFill>
          <a:srgbClr val="CCFF99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Undang-Undang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Nomor</a:t>
          </a:r>
          <a:r>
            <a:rPr lang="en-GB" sz="1200" kern="1200" dirty="0" smtClean="0"/>
            <a:t> 31 </a:t>
          </a:r>
          <a:r>
            <a:rPr lang="en-GB" sz="1200" kern="1200" dirty="0" err="1" smtClean="0"/>
            <a:t>Tahun</a:t>
          </a:r>
          <a:r>
            <a:rPr lang="en-GB" sz="1200" kern="1200" dirty="0" smtClean="0"/>
            <a:t> 1999 </a:t>
          </a:r>
          <a:r>
            <a:rPr lang="en-GB" sz="1200" kern="1200" dirty="0" err="1" smtClean="0"/>
            <a:t>tentang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Pemberantasan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Tindak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Pidana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Korupsi</a:t>
          </a:r>
          <a:endParaRPr lang="en-GB" sz="1200" kern="1200" dirty="0"/>
        </a:p>
      </dsp:txBody>
      <dsp:txXfrm rot="-5400000">
        <a:off x="583452" y="762914"/>
        <a:ext cx="7465341" cy="488882"/>
      </dsp:txXfrm>
    </dsp:sp>
    <dsp:sp modelId="{3536627C-8813-4CA2-91BF-1CB8471D03E5}">
      <dsp:nvSpPr>
        <dsp:cNvPr id="0" name=""/>
        <dsp:cNvSpPr/>
      </dsp:nvSpPr>
      <dsp:spPr>
        <a:xfrm rot="5400000">
          <a:off x="-125025" y="1595993"/>
          <a:ext cx="833501" cy="583451"/>
        </a:xfrm>
        <a:prstGeom prst="chevron">
          <a:avLst/>
        </a:prstGeom>
        <a:solidFill>
          <a:srgbClr val="00B0F0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/>
            <a:t/>
          </a:r>
          <a:br>
            <a:rPr lang="en-GB" sz="900" kern="1200" dirty="0" smtClean="0"/>
          </a:br>
          <a:endParaRPr lang="en-GB" sz="900" kern="1200" dirty="0"/>
        </a:p>
      </dsp:txBody>
      <dsp:txXfrm rot="-5400000">
        <a:off x="1" y="1762694"/>
        <a:ext cx="583451" cy="250050"/>
      </dsp:txXfrm>
    </dsp:sp>
    <dsp:sp modelId="{73B99B1B-602B-4031-8A1C-AB0059B1F11B}">
      <dsp:nvSpPr>
        <dsp:cNvPr id="0" name=""/>
        <dsp:cNvSpPr/>
      </dsp:nvSpPr>
      <dsp:spPr>
        <a:xfrm rot="5400000">
          <a:off x="4058457" y="-2004037"/>
          <a:ext cx="541776" cy="7491788"/>
        </a:xfrm>
        <a:prstGeom prst="round2SameRect">
          <a:avLst/>
        </a:prstGeom>
        <a:solidFill>
          <a:srgbClr val="FFC000">
            <a:alpha val="90000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Undang-Undang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Nomor</a:t>
          </a:r>
          <a:r>
            <a:rPr lang="en-GB" sz="1200" kern="1200" dirty="0" smtClean="0"/>
            <a:t> 30 </a:t>
          </a:r>
          <a:r>
            <a:rPr lang="en-GB" sz="1200" kern="1200" dirty="0" err="1" smtClean="0"/>
            <a:t>Tahun</a:t>
          </a:r>
          <a:r>
            <a:rPr lang="en-GB" sz="1200" kern="1200" dirty="0" smtClean="0"/>
            <a:t> 2002 </a:t>
          </a:r>
          <a:r>
            <a:rPr lang="en-GB" sz="1200" kern="1200" dirty="0" err="1" smtClean="0"/>
            <a:t>tentang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Komisi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Tindak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Pidana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Korupsi</a:t>
          </a:r>
          <a:endParaRPr lang="en-GB" sz="1200" kern="1200" dirty="0"/>
        </a:p>
      </dsp:txBody>
      <dsp:txXfrm rot="-5400000">
        <a:off x="583452" y="1497415"/>
        <a:ext cx="7465341" cy="488882"/>
      </dsp:txXfrm>
    </dsp:sp>
    <dsp:sp modelId="{E4378009-CD59-4A95-ADC5-A1F1C416CE33}">
      <dsp:nvSpPr>
        <dsp:cNvPr id="0" name=""/>
        <dsp:cNvSpPr/>
      </dsp:nvSpPr>
      <dsp:spPr>
        <a:xfrm rot="5400000">
          <a:off x="-125025" y="2330494"/>
          <a:ext cx="833501" cy="583451"/>
        </a:xfrm>
        <a:prstGeom prst="chevron">
          <a:avLst/>
        </a:prstGeom>
        <a:solidFill>
          <a:srgbClr val="00B0F0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 dirty="0"/>
        </a:p>
      </dsp:txBody>
      <dsp:txXfrm rot="-5400000">
        <a:off x="1" y="2497195"/>
        <a:ext cx="583451" cy="250050"/>
      </dsp:txXfrm>
    </dsp:sp>
    <dsp:sp modelId="{712F95A5-EC62-40D8-B95A-AE198F123BE7}">
      <dsp:nvSpPr>
        <dsp:cNvPr id="0" name=""/>
        <dsp:cNvSpPr/>
      </dsp:nvSpPr>
      <dsp:spPr>
        <a:xfrm rot="5400000">
          <a:off x="4058457" y="-1269537"/>
          <a:ext cx="541776" cy="7491788"/>
        </a:xfrm>
        <a:prstGeom prst="round2SameRect">
          <a:avLst/>
        </a:prstGeom>
        <a:solidFill>
          <a:srgbClr val="CC66FF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Peraturan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Presiden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Nomor</a:t>
          </a:r>
          <a:r>
            <a:rPr lang="en-GB" sz="1200" kern="1200" dirty="0" smtClean="0"/>
            <a:t> 55 </a:t>
          </a:r>
          <a:r>
            <a:rPr lang="en-GB" sz="1200" kern="1200" dirty="0" err="1" smtClean="0"/>
            <a:t>Tahun</a:t>
          </a:r>
          <a:r>
            <a:rPr lang="en-GB" sz="1200" kern="1200" dirty="0" smtClean="0"/>
            <a:t> 2012 </a:t>
          </a:r>
          <a:r>
            <a:rPr lang="en-GB" sz="1200" kern="1200" dirty="0" err="1" smtClean="0"/>
            <a:t>tentang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Strategi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Nasional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Pencegahan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dan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Pemberantasan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Korupsi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Jangka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Panjang</a:t>
          </a:r>
          <a:endParaRPr lang="en-GB" sz="1200" kern="1200" dirty="0"/>
        </a:p>
      </dsp:txBody>
      <dsp:txXfrm rot="-5400000">
        <a:off x="583452" y="2231915"/>
        <a:ext cx="7465341" cy="488882"/>
      </dsp:txXfrm>
    </dsp:sp>
    <dsp:sp modelId="{9D10852F-FE59-4FBB-B153-2EC195A04B3C}">
      <dsp:nvSpPr>
        <dsp:cNvPr id="0" name=""/>
        <dsp:cNvSpPr/>
      </dsp:nvSpPr>
      <dsp:spPr>
        <a:xfrm rot="5400000">
          <a:off x="-125025" y="3064994"/>
          <a:ext cx="833501" cy="583451"/>
        </a:xfrm>
        <a:prstGeom prst="chevron">
          <a:avLst/>
        </a:prstGeom>
        <a:solidFill>
          <a:srgbClr val="00B0F0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 dirty="0"/>
        </a:p>
      </dsp:txBody>
      <dsp:txXfrm rot="-5400000">
        <a:off x="1" y="3231695"/>
        <a:ext cx="583451" cy="250050"/>
      </dsp:txXfrm>
    </dsp:sp>
    <dsp:sp modelId="{1B30CB14-D872-4317-8A0B-D1D7E601BA33}">
      <dsp:nvSpPr>
        <dsp:cNvPr id="0" name=""/>
        <dsp:cNvSpPr/>
      </dsp:nvSpPr>
      <dsp:spPr>
        <a:xfrm rot="5400000">
          <a:off x="4058457" y="-535036"/>
          <a:ext cx="541776" cy="7491788"/>
        </a:xfrm>
        <a:prstGeom prst="round2SameRect">
          <a:avLst/>
        </a:prstGeom>
        <a:solidFill>
          <a:srgbClr val="00FF99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nb-NO" sz="1200" kern="1200" dirty="0" smtClean="0"/>
            <a:t>Instruksi Presiden Nomor 2 Tahun 2014 Tentang Aksi Pencegahan dan Pemberantasan Korupsi;</a:t>
          </a:r>
          <a:endParaRPr lang="en-GB" sz="1200" kern="1200" dirty="0"/>
        </a:p>
      </dsp:txBody>
      <dsp:txXfrm rot="-5400000">
        <a:off x="583452" y="2966416"/>
        <a:ext cx="7465341" cy="488882"/>
      </dsp:txXfrm>
    </dsp:sp>
    <dsp:sp modelId="{97AFEE25-2E8B-46BE-9381-0B3B3D337A53}">
      <dsp:nvSpPr>
        <dsp:cNvPr id="0" name=""/>
        <dsp:cNvSpPr/>
      </dsp:nvSpPr>
      <dsp:spPr>
        <a:xfrm rot="5400000">
          <a:off x="-125025" y="3799495"/>
          <a:ext cx="833501" cy="583451"/>
        </a:xfrm>
        <a:prstGeom prst="chevron">
          <a:avLst/>
        </a:prstGeom>
        <a:solidFill>
          <a:srgbClr val="00B0F0"/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715" tIns="5715" rIns="5715" bIns="571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 dirty="0"/>
        </a:p>
      </dsp:txBody>
      <dsp:txXfrm rot="-5400000">
        <a:off x="1" y="3966196"/>
        <a:ext cx="583451" cy="250050"/>
      </dsp:txXfrm>
    </dsp:sp>
    <dsp:sp modelId="{FAD9EBCE-0F76-489A-90CA-E5B13BC13F44}">
      <dsp:nvSpPr>
        <dsp:cNvPr id="0" name=""/>
        <dsp:cNvSpPr/>
      </dsp:nvSpPr>
      <dsp:spPr>
        <a:xfrm rot="5400000">
          <a:off x="4058457" y="199463"/>
          <a:ext cx="541776" cy="7491788"/>
        </a:xfrm>
        <a:prstGeom prst="round2SameRect">
          <a:avLst/>
        </a:prstGeom>
        <a:solidFill>
          <a:srgbClr val="FF66CC">
            <a:alpha val="89804"/>
          </a:srgbClr>
        </a:solidFill>
        <a:ln w="190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7620" rIns="7620" bIns="7620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200" kern="1200" dirty="0" err="1" smtClean="0"/>
            <a:t>Peraturan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Menteri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Pendayagunaan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Aparatur</a:t>
          </a:r>
          <a:r>
            <a:rPr lang="en-GB" sz="1200" kern="1200" dirty="0" smtClean="0"/>
            <a:t> Negara </a:t>
          </a:r>
          <a:r>
            <a:rPr lang="en-GB" sz="1200" kern="1200" dirty="0" err="1" smtClean="0"/>
            <a:t>dan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Reformasi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Birokrasi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Republik</a:t>
          </a:r>
          <a:r>
            <a:rPr lang="en-GB" sz="1200" kern="1200" dirty="0" smtClean="0"/>
            <a:t> Indonesia </a:t>
          </a:r>
          <a:r>
            <a:rPr lang="en-GB" sz="1200" kern="1200" dirty="0" err="1" smtClean="0"/>
            <a:t>Nomor</a:t>
          </a:r>
          <a:r>
            <a:rPr lang="en-GB" sz="1200" kern="1200" dirty="0" smtClean="0"/>
            <a:t> 52 </a:t>
          </a:r>
          <a:r>
            <a:rPr lang="en-GB" sz="1200" kern="1200" dirty="0" err="1" smtClean="0"/>
            <a:t>Tahun</a:t>
          </a:r>
          <a:r>
            <a:rPr lang="en-GB" sz="1200" kern="1200" dirty="0" smtClean="0"/>
            <a:t> 2014 </a:t>
          </a:r>
          <a:r>
            <a:rPr lang="en-GB" sz="1200" kern="1200" dirty="0" err="1" smtClean="0"/>
            <a:t>Tentang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Pedoman</a:t>
          </a:r>
          <a:r>
            <a:rPr lang="en-GB" sz="1200" kern="1200" dirty="0" smtClean="0"/>
            <a:t> Pembangunan Zona </a:t>
          </a:r>
          <a:r>
            <a:rPr lang="en-GB" sz="1200" kern="1200" dirty="0" err="1" smtClean="0"/>
            <a:t>Integritas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Menuju</a:t>
          </a:r>
          <a:r>
            <a:rPr lang="en-GB" sz="1200" kern="1200" dirty="0" smtClean="0"/>
            <a:t> Wilayah </a:t>
          </a:r>
          <a:r>
            <a:rPr lang="en-GB" sz="1200" kern="1200" dirty="0" err="1" smtClean="0"/>
            <a:t>Bebas</a:t>
          </a:r>
          <a:r>
            <a:rPr lang="en-GB" sz="1200" kern="1200" dirty="0" smtClean="0"/>
            <a:t> Dari </a:t>
          </a:r>
          <a:r>
            <a:rPr lang="en-GB" sz="1200" kern="1200" dirty="0" err="1" smtClean="0"/>
            <a:t>Korupsi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dan</a:t>
          </a:r>
          <a:r>
            <a:rPr lang="en-GB" sz="1200" kern="1200" dirty="0" smtClean="0"/>
            <a:t> Wilayah </a:t>
          </a:r>
          <a:r>
            <a:rPr lang="en-GB" sz="1200" kern="1200" dirty="0" err="1" smtClean="0"/>
            <a:t>Birokrasi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bersih</a:t>
          </a:r>
          <a:r>
            <a:rPr lang="en-GB" sz="1200" kern="1200" dirty="0" smtClean="0"/>
            <a:t> Dan </a:t>
          </a:r>
          <a:r>
            <a:rPr lang="en-GB" sz="1200" kern="1200" dirty="0" err="1" smtClean="0"/>
            <a:t>melayani</a:t>
          </a:r>
          <a:r>
            <a:rPr lang="en-GB" sz="1200" kern="1200" dirty="0" smtClean="0"/>
            <a:t> Di </a:t>
          </a:r>
          <a:r>
            <a:rPr lang="en-GB" sz="1200" kern="1200" dirty="0" err="1" smtClean="0"/>
            <a:t>Lingkungan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Instansi</a:t>
          </a:r>
          <a:r>
            <a:rPr lang="en-GB" sz="1200" kern="1200" dirty="0" smtClean="0"/>
            <a:t> </a:t>
          </a:r>
          <a:r>
            <a:rPr lang="en-GB" sz="1200" kern="1200" dirty="0" err="1" smtClean="0"/>
            <a:t>Pemerintah</a:t>
          </a:r>
          <a:endParaRPr lang="en-GB" sz="1200" kern="1200" dirty="0"/>
        </a:p>
      </dsp:txBody>
      <dsp:txXfrm rot="-5400000">
        <a:off x="583452" y="3700916"/>
        <a:ext cx="7465341" cy="48888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B0FEDD-61B1-4A11-8591-80529060C024}">
      <dsp:nvSpPr>
        <dsp:cNvPr id="0" name=""/>
        <dsp:cNvSpPr/>
      </dsp:nvSpPr>
      <dsp:spPr>
        <a:xfrm rot="3152203">
          <a:off x="2779371" y="3459736"/>
          <a:ext cx="1208133" cy="24169"/>
        </a:xfrm>
        <a:custGeom>
          <a:avLst/>
          <a:gdLst/>
          <a:ahLst/>
          <a:cxnLst/>
          <a:rect l="0" t="0" r="0" b="0"/>
          <a:pathLst>
            <a:path>
              <a:moveTo>
                <a:pt x="0" y="12084"/>
              </a:moveTo>
              <a:lnTo>
                <a:pt x="1208133" y="12084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302334EE-77BD-434C-BCC3-92A0E3114590}">
      <dsp:nvSpPr>
        <dsp:cNvPr id="0" name=""/>
        <dsp:cNvSpPr/>
      </dsp:nvSpPr>
      <dsp:spPr>
        <a:xfrm rot="1310999">
          <a:off x="3017488" y="3230320"/>
          <a:ext cx="2699925" cy="24169"/>
        </a:xfrm>
        <a:custGeom>
          <a:avLst/>
          <a:gdLst/>
          <a:ahLst/>
          <a:cxnLst/>
          <a:rect l="0" t="0" r="0" b="0"/>
          <a:pathLst>
            <a:path>
              <a:moveTo>
                <a:pt x="0" y="12084"/>
              </a:moveTo>
              <a:lnTo>
                <a:pt x="2699925" y="12084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48A001D3-5FF5-456F-8CB9-B7D0D1D879AF}">
      <dsp:nvSpPr>
        <dsp:cNvPr id="0" name=""/>
        <dsp:cNvSpPr/>
      </dsp:nvSpPr>
      <dsp:spPr>
        <a:xfrm rot="271583">
          <a:off x="3108399" y="2745850"/>
          <a:ext cx="3891113" cy="24169"/>
        </a:xfrm>
        <a:custGeom>
          <a:avLst/>
          <a:gdLst/>
          <a:ahLst/>
          <a:cxnLst/>
          <a:rect l="0" t="0" r="0" b="0"/>
          <a:pathLst>
            <a:path>
              <a:moveTo>
                <a:pt x="0" y="12084"/>
              </a:moveTo>
              <a:lnTo>
                <a:pt x="3891113" y="12084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0E04534B-B74D-4930-9C4B-58BE08E10DC4}">
      <dsp:nvSpPr>
        <dsp:cNvPr id="0" name=""/>
        <dsp:cNvSpPr/>
      </dsp:nvSpPr>
      <dsp:spPr>
        <a:xfrm rot="20941305">
          <a:off x="3080794" y="2126827"/>
          <a:ext cx="3680000" cy="24169"/>
        </a:xfrm>
        <a:custGeom>
          <a:avLst/>
          <a:gdLst/>
          <a:ahLst/>
          <a:cxnLst/>
          <a:rect l="0" t="0" r="0" b="0"/>
          <a:pathLst>
            <a:path>
              <a:moveTo>
                <a:pt x="0" y="12084"/>
              </a:moveTo>
              <a:lnTo>
                <a:pt x="3680000" y="12084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8BE3CF45-0909-4AF3-8235-0BE6E6737044}">
      <dsp:nvSpPr>
        <dsp:cNvPr id="0" name=""/>
        <dsp:cNvSpPr/>
      </dsp:nvSpPr>
      <dsp:spPr>
        <a:xfrm rot="19872075">
          <a:off x="2944240" y="1664333"/>
          <a:ext cx="2752645" cy="24169"/>
        </a:xfrm>
        <a:custGeom>
          <a:avLst/>
          <a:gdLst/>
          <a:ahLst/>
          <a:cxnLst/>
          <a:rect l="0" t="0" r="0" b="0"/>
          <a:pathLst>
            <a:path>
              <a:moveTo>
                <a:pt x="0" y="12084"/>
              </a:moveTo>
              <a:lnTo>
                <a:pt x="2752645" y="12084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6DC16999-87E5-4C47-9845-CE657E736FA8}">
      <dsp:nvSpPr>
        <dsp:cNvPr id="0" name=""/>
        <dsp:cNvSpPr/>
      </dsp:nvSpPr>
      <dsp:spPr>
        <a:xfrm rot="18268518">
          <a:off x="2642557" y="1491960"/>
          <a:ext cx="1566512" cy="24169"/>
        </a:xfrm>
        <a:custGeom>
          <a:avLst/>
          <a:gdLst/>
          <a:ahLst/>
          <a:cxnLst/>
          <a:rect l="0" t="0" r="0" b="0"/>
          <a:pathLst>
            <a:path>
              <a:moveTo>
                <a:pt x="0" y="12084"/>
              </a:moveTo>
              <a:lnTo>
                <a:pt x="1566512" y="12084"/>
              </a:lnTo>
            </a:path>
          </a:pathLst>
        </a:custGeom>
        <a:noFill/>
        <a:ln w="28575" cap="flat" cmpd="sng" algn="ctr">
          <a:solidFill>
            <a:schemeClr val="accent6"/>
          </a:solidFill>
          <a:prstDash val="solid"/>
        </a:ln>
        <a:effectLst>
          <a:glow rad="139700">
            <a:schemeClr val="accent2">
              <a:satMod val="175000"/>
              <a:alpha val="40000"/>
            </a:schemeClr>
          </a:glow>
        </a:effectLst>
        <a:scene3d>
          <a:camera prst="orthographicFront">
            <a:rot lat="0" lon="0" rev="0"/>
          </a:camera>
          <a:lightRig rig="glow" dir="tl">
            <a:rot lat="0" lon="0" rev="19800000"/>
          </a:lightRig>
        </a:scene3d>
        <a:sp3d prstMaterial="metal">
          <a:bevelT w="38100" h="38100"/>
        </a:sp3d>
      </dsp:spPr>
      <dsp:style>
        <a:lnRef idx="3">
          <a:schemeClr val="accent6"/>
        </a:lnRef>
        <a:fillRef idx="0">
          <a:schemeClr val="accent6"/>
        </a:fillRef>
        <a:effectRef idx="2">
          <a:schemeClr val="accent6"/>
        </a:effectRef>
        <a:fontRef idx="minor">
          <a:schemeClr val="tx1"/>
        </a:fontRef>
      </dsp:style>
    </dsp:sp>
    <dsp:sp modelId="{3E79650C-40BF-4F57-8557-D59663DF1E9C}">
      <dsp:nvSpPr>
        <dsp:cNvPr id="0" name=""/>
        <dsp:cNvSpPr/>
      </dsp:nvSpPr>
      <dsp:spPr>
        <a:xfrm>
          <a:off x="598147" y="1557540"/>
          <a:ext cx="2524963" cy="1969009"/>
        </a:xfrm>
        <a:prstGeom prst="ellipse">
          <a:avLst/>
        </a:prstGeom>
        <a:solidFill>
          <a:srgbClr val="0070C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>
            <a:rot lat="0" lon="0" rev="0"/>
          </a:camera>
          <a:lightRig rig="threePt" dir="t"/>
        </a:scene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211F34C-7F55-4A91-B1D7-3DBFE1610564}">
      <dsp:nvSpPr>
        <dsp:cNvPr id="0" name=""/>
        <dsp:cNvSpPr/>
      </dsp:nvSpPr>
      <dsp:spPr>
        <a:xfrm>
          <a:off x="3375905" y="-242035"/>
          <a:ext cx="1705207" cy="1154141"/>
        </a:xfrm>
        <a:prstGeom prst="ellipse">
          <a:avLst/>
        </a:prstGeom>
        <a:solidFill>
          <a:srgbClr val="C00000"/>
        </a:soli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prstTxWarp prst="textPlain">
            <a:avLst/>
          </a:prstTxWarp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>
              <a:solidFill>
                <a:schemeClr val="tx1"/>
              </a:solidFill>
            </a:rPr>
            <a:t>Manajemen</a:t>
          </a:r>
          <a:r>
            <a:rPr lang="en-GB" sz="1600" kern="1200" dirty="0" smtClean="0">
              <a:solidFill>
                <a:schemeClr val="tx1"/>
              </a:solidFill>
            </a:rPr>
            <a:t> </a:t>
          </a:r>
          <a:r>
            <a:rPr lang="en-GB" sz="1600" kern="1200" dirty="0" err="1" smtClean="0">
              <a:solidFill>
                <a:schemeClr val="tx1"/>
              </a:solidFill>
            </a:rPr>
            <a:t>Perubahan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3625627" y="-73015"/>
        <a:ext cx="1205763" cy="816101"/>
      </dsp:txXfrm>
    </dsp:sp>
    <dsp:sp modelId="{E46605FB-0DA7-4895-BD3D-F8AE5EBEEA3D}">
      <dsp:nvSpPr>
        <dsp:cNvPr id="0" name=""/>
        <dsp:cNvSpPr/>
      </dsp:nvSpPr>
      <dsp:spPr>
        <a:xfrm>
          <a:off x="5319985" y="0"/>
          <a:ext cx="1840381" cy="1242311"/>
        </a:xfrm>
        <a:prstGeom prst="ellipse">
          <a:avLst/>
        </a:prstGeom>
        <a:solidFill>
          <a:schemeClr val="accent2">
            <a:lumMod val="60000"/>
            <a:lumOff val="40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prstTxWarp prst="textPlain">
            <a:avLst/>
          </a:prstTxWarp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>
              <a:solidFill>
                <a:schemeClr val="tx1"/>
              </a:solidFill>
            </a:rPr>
            <a:t>Penataan</a:t>
          </a:r>
          <a:r>
            <a:rPr lang="en-GB" sz="1800" kern="1200" dirty="0" smtClean="0">
              <a:solidFill>
                <a:schemeClr val="tx1"/>
              </a:solidFill>
            </a:rPr>
            <a:t> </a:t>
          </a:r>
          <a:r>
            <a:rPr lang="en-GB" sz="1800" kern="1200" dirty="0" err="1" smtClean="0">
              <a:solidFill>
                <a:schemeClr val="tx1"/>
              </a:solidFill>
            </a:rPr>
            <a:t>Tatalaksana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5589503" y="181932"/>
        <a:ext cx="1301345" cy="878447"/>
      </dsp:txXfrm>
    </dsp:sp>
    <dsp:sp modelId="{179516DA-8577-48E4-8C0E-835E63DC0AAC}">
      <dsp:nvSpPr>
        <dsp:cNvPr id="0" name=""/>
        <dsp:cNvSpPr/>
      </dsp:nvSpPr>
      <dsp:spPr>
        <a:xfrm>
          <a:off x="6687702" y="1075090"/>
          <a:ext cx="1758913" cy="1100926"/>
        </a:xfrm>
        <a:prstGeom prst="ellipse">
          <a:avLst/>
        </a:prstGeom>
        <a:gradFill rotWithShape="1">
          <a:gsLst>
            <a:gs pos="0">
              <a:schemeClr val="accent1"/>
            </a:gs>
            <a:gs pos="100000">
              <a:schemeClr val="accent1">
                <a:shade val="48000"/>
                <a:satMod val="180000"/>
                <a:lumMod val="94000"/>
              </a:schemeClr>
            </a:gs>
            <a:gs pos="100000">
              <a:schemeClr val="accent1">
                <a:shade val="48000"/>
                <a:satMod val="180000"/>
                <a:lumMod val="94000"/>
              </a:schemeClr>
            </a:gs>
          </a:gsLst>
          <a:lin ang="4140000" scaled="1"/>
        </a:gra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prstTxWarp prst="textPlain">
            <a:avLst/>
          </a:prstTxWarp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>
              <a:solidFill>
                <a:schemeClr val="tx1"/>
              </a:solidFill>
            </a:rPr>
            <a:t>Penataan</a:t>
          </a:r>
          <a:r>
            <a:rPr lang="en-GB" sz="1600" kern="1200" dirty="0" smtClean="0">
              <a:solidFill>
                <a:schemeClr val="tx1"/>
              </a:solidFill>
            </a:rPr>
            <a:t> </a:t>
          </a:r>
          <a:r>
            <a:rPr lang="en-GB" sz="1600" kern="1200" dirty="0" err="1" smtClean="0">
              <a:solidFill>
                <a:schemeClr val="tx1"/>
              </a:solidFill>
            </a:rPr>
            <a:t>Sistem</a:t>
          </a:r>
          <a:r>
            <a:rPr lang="en-GB" sz="1600" kern="1200" dirty="0" smtClean="0">
              <a:solidFill>
                <a:schemeClr val="tx1"/>
              </a:solidFill>
            </a:rPr>
            <a:t> </a:t>
          </a:r>
          <a:r>
            <a:rPr lang="en-GB" sz="1600" kern="1200" dirty="0" err="1" smtClean="0">
              <a:solidFill>
                <a:schemeClr val="tx1"/>
              </a:solidFill>
            </a:rPr>
            <a:t>Managemen</a:t>
          </a:r>
          <a:r>
            <a:rPr lang="en-GB" sz="1600" kern="1200" dirty="0" smtClean="0">
              <a:solidFill>
                <a:schemeClr val="tx1"/>
              </a:solidFill>
            </a:rPr>
            <a:t> SDM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6945289" y="1236317"/>
        <a:ext cx="1243739" cy="778472"/>
      </dsp:txXfrm>
    </dsp:sp>
    <dsp:sp modelId="{31BA8D1C-057A-4299-ABD8-3B3471A8D853}">
      <dsp:nvSpPr>
        <dsp:cNvPr id="0" name=""/>
        <dsp:cNvSpPr/>
      </dsp:nvSpPr>
      <dsp:spPr>
        <a:xfrm>
          <a:off x="6986576" y="2333049"/>
          <a:ext cx="1967798" cy="1311545"/>
        </a:xfrm>
        <a:prstGeom prst="ellipse">
          <a:avLst/>
        </a:prstGeom>
        <a:solidFill>
          <a:srgbClr val="CC66FF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prstTxWarp prst="textPlain">
            <a:avLst/>
          </a:prstTxWarp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>
              <a:solidFill>
                <a:schemeClr val="tx1"/>
              </a:solidFill>
            </a:rPr>
            <a:t>Penguatan</a:t>
          </a:r>
          <a:r>
            <a:rPr lang="en-GB" sz="1800" kern="1200" dirty="0" smtClean="0">
              <a:solidFill>
                <a:schemeClr val="tx1"/>
              </a:solidFill>
            </a:rPr>
            <a:t> </a:t>
          </a:r>
          <a:r>
            <a:rPr lang="en-GB" sz="1800" kern="1200" dirty="0" err="1" smtClean="0">
              <a:solidFill>
                <a:schemeClr val="tx1"/>
              </a:solidFill>
            </a:rPr>
            <a:t>Akuntabilitas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7274753" y="2525120"/>
        <a:ext cx="1391444" cy="927403"/>
      </dsp:txXfrm>
    </dsp:sp>
    <dsp:sp modelId="{8DA498B1-4755-4FAD-8486-BE191E4B5359}">
      <dsp:nvSpPr>
        <dsp:cNvPr id="0" name=""/>
        <dsp:cNvSpPr/>
      </dsp:nvSpPr>
      <dsp:spPr>
        <a:xfrm>
          <a:off x="5458125" y="3451406"/>
          <a:ext cx="2046089" cy="1277130"/>
        </a:xfrm>
        <a:prstGeom prst="ellipse">
          <a:avLst/>
        </a:prstGeom>
        <a:solidFill>
          <a:srgbClr val="00FF99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prstTxWarp prst="textPlain">
            <a:avLst/>
          </a:prstTxWarp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600" kern="1200" dirty="0" err="1" smtClean="0">
              <a:solidFill>
                <a:schemeClr val="tx1"/>
              </a:solidFill>
            </a:rPr>
            <a:t>Penguatan</a:t>
          </a:r>
          <a:r>
            <a:rPr lang="en-GB" sz="1600" kern="1200" dirty="0" smtClean="0">
              <a:solidFill>
                <a:schemeClr val="tx1"/>
              </a:solidFill>
            </a:rPr>
            <a:t> </a:t>
          </a:r>
          <a:r>
            <a:rPr lang="en-GB" sz="1600" kern="1200" dirty="0" err="1" smtClean="0">
              <a:solidFill>
                <a:schemeClr val="tx1"/>
              </a:solidFill>
            </a:rPr>
            <a:t>Pengawasan</a:t>
          </a:r>
          <a:endParaRPr lang="en-GB" sz="1600" kern="1200" dirty="0">
            <a:solidFill>
              <a:schemeClr val="tx1"/>
            </a:solidFill>
          </a:endParaRPr>
        </a:p>
      </dsp:txBody>
      <dsp:txXfrm>
        <a:off x="5757768" y="3638437"/>
        <a:ext cx="1446803" cy="903068"/>
      </dsp:txXfrm>
    </dsp:sp>
    <dsp:sp modelId="{F985DDAD-3441-454E-A5FB-6B033AC5B83B}">
      <dsp:nvSpPr>
        <dsp:cNvPr id="0" name=""/>
        <dsp:cNvSpPr/>
      </dsp:nvSpPr>
      <dsp:spPr>
        <a:xfrm>
          <a:off x="3090514" y="3897443"/>
          <a:ext cx="2211892" cy="1270674"/>
        </a:xfrm>
        <a:prstGeom prst="ellipse">
          <a:avLst/>
        </a:prstGeom>
        <a:solidFill>
          <a:srgbClr val="FFFF00"/>
        </a:solidFill>
        <a:ln>
          <a:noFill/>
        </a:ln>
        <a:effectLst>
          <a:outerShdw blurRad="114300" dist="114300" dir="5400000" rotWithShape="0">
            <a:srgbClr val="000000">
              <a:alpha val="70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hemeClr val="accent4"/>
        </a:lnRef>
        <a:fillRef idx="3">
          <a:schemeClr val="accent4"/>
        </a:fillRef>
        <a:effectRef idx="3">
          <a:schemeClr val="accent4"/>
        </a:effectRef>
        <a:fontRef idx="minor">
          <a:schemeClr val="lt1"/>
        </a:fontRef>
      </dsp:style>
      <dsp:txBody>
        <a:bodyPr spcFirstLastPara="0" vert="horz" wrap="square" lIns="11430" tIns="11430" rIns="11430" bIns="11430" numCol="1" spcCol="1270" anchor="ctr" anchorCtr="0">
          <a:prstTxWarp prst="textPlain">
            <a:avLst/>
          </a:prstTxWarp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kern="1200" dirty="0" err="1" smtClean="0">
              <a:solidFill>
                <a:schemeClr val="tx1"/>
              </a:solidFill>
            </a:rPr>
            <a:t>Peningkatan</a:t>
          </a:r>
          <a:r>
            <a:rPr lang="en-GB" sz="1800" kern="1200" dirty="0" smtClean="0">
              <a:solidFill>
                <a:schemeClr val="tx1"/>
              </a:solidFill>
            </a:rPr>
            <a:t> </a:t>
          </a:r>
          <a:r>
            <a:rPr lang="en-GB" sz="1800" kern="1200" dirty="0" err="1" smtClean="0">
              <a:solidFill>
                <a:schemeClr val="tx1"/>
              </a:solidFill>
            </a:rPr>
            <a:t>Kualitas</a:t>
          </a:r>
          <a:r>
            <a:rPr lang="en-GB" sz="1800" kern="1200" dirty="0" smtClean="0">
              <a:solidFill>
                <a:schemeClr val="tx1"/>
              </a:solidFill>
            </a:rPr>
            <a:t> </a:t>
          </a:r>
          <a:r>
            <a:rPr lang="en-GB" sz="1800" kern="1200" dirty="0" err="1" smtClean="0">
              <a:solidFill>
                <a:schemeClr val="tx1"/>
              </a:solidFill>
            </a:rPr>
            <a:t>Pelayanan</a:t>
          </a:r>
          <a:r>
            <a:rPr lang="en-GB" sz="1800" kern="1200" dirty="0" smtClean="0">
              <a:solidFill>
                <a:schemeClr val="tx1"/>
              </a:solidFill>
            </a:rPr>
            <a:t> </a:t>
          </a:r>
          <a:r>
            <a:rPr lang="en-GB" sz="1800" kern="1200" dirty="0" err="1" smtClean="0">
              <a:solidFill>
                <a:schemeClr val="tx1"/>
              </a:solidFill>
            </a:rPr>
            <a:t>Publik</a:t>
          </a:r>
          <a:endParaRPr lang="en-GB" sz="1800" kern="1200" dirty="0">
            <a:solidFill>
              <a:schemeClr val="tx1"/>
            </a:solidFill>
          </a:endParaRPr>
        </a:p>
      </dsp:txBody>
      <dsp:txXfrm>
        <a:off x="3414438" y="4083529"/>
        <a:ext cx="1564044" cy="8985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5B34A-1D51-449B-8467-CB5B7DE6D3EB}">
      <dsp:nvSpPr>
        <dsp:cNvPr id="0" name=""/>
        <dsp:cNvSpPr/>
      </dsp:nvSpPr>
      <dsp:spPr>
        <a:xfrm rot="10800000">
          <a:off x="1642302" y="3004"/>
          <a:ext cx="5561575" cy="965819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899" tIns="41910" rIns="78232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Tim </a:t>
          </a:r>
          <a:r>
            <a:rPr lang="en-GB" sz="1100" kern="1200" dirty="0" err="1" smtClean="0">
              <a:solidFill>
                <a:schemeClr val="tx1"/>
              </a:solidFill>
            </a:rPr>
            <a:t>Kerja</a:t>
          </a:r>
          <a:r>
            <a:rPr lang="en-GB" sz="1100" kern="1200" dirty="0" smtClean="0">
              <a:solidFill>
                <a:schemeClr val="tx1"/>
              </a:solidFill>
            </a:rPr>
            <a:t> Pembangunan Zona </a:t>
          </a:r>
          <a:r>
            <a:rPr lang="en-GB" sz="1100" kern="1200" dirty="0" err="1" smtClean="0">
              <a:solidFill>
                <a:schemeClr val="tx1"/>
              </a:solidFill>
            </a:rPr>
            <a:t>Integritas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Pemilihan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Anggota</a:t>
          </a:r>
          <a:r>
            <a:rPr lang="en-GB" sz="1100" kern="1200" dirty="0" smtClean="0">
              <a:solidFill>
                <a:schemeClr val="tx1"/>
              </a:solidFill>
            </a:rPr>
            <a:t> Tim </a:t>
          </a:r>
          <a:r>
            <a:rPr lang="en-GB" sz="1100" kern="1200" dirty="0" err="1" smtClean="0">
              <a:solidFill>
                <a:schemeClr val="tx1"/>
              </a:solidFill>
            </a:rPr>
            <a:t>Sesuai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mekanisme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1100" kern="1200" dirty="0"/>
        </a:p>
      </dsp:txBody>
      <dsp:txXfrm rot="10800000">
        <a:off x="1883757" y="3004"/>
        <a:ext cx="5320120" cy="965819"/>
      </dsp:txXfrm>
    </dsp:sp>
    <dsp:sp modelId="{0380816C-99EC-41F5-8E0E-E8386225F0DB}">
      <dsp:nvSpPr>
        <dsp:cNvPr id="0" name=""/>
        <dsp:cNvSpPr/>
      </dsp:nvSpPr>
      <dsp:spPr>
        <a:xfrm>
          <a:off x="1159393" y="3004"/>
          <a:ext cx="965819" cy="965819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09B5BA-F5A2-40AA-8EA0-983B338CC4DE}">
      <dsp:nvSpPr>
        <dsp:cNvPr id="0" name=""/>
        <dsp:cNvSpPr/>
      </dsp:nvSpPr>
      <dsp:spPr>
        <a:xfrm rot="10800000">
          <a:off x="1698363" y="1242031"/>
          <a:ext cx="5561575" cy="965819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899" tIns="41910" rIns="78232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Dokumen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Rencana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Kerja</a:t>
          </a:r>
          <a:r>
            <a:rPr lang="en-GB" sz="1100" kern="1200" dirty="0" smtClean="0">
              <a:solidFill>
                <a:schemeClr val="tx1"/>
              </a:solidFill>
            </a:rPr>
            <a:t> Pembangunan Zona </a:t>
          </a:r>
          <a:r>
            <a:rPr lang="en-GB" sz="1100" kern="1200" dirty="0" err="1" smtClean="0">
              <a:solidFill>
                <a:schemeClr val="tx1"/>
              </a:solidFill>
            </a:rPr>
            <a:t>Integritas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Terdapat</a:t>
          </a:r>
          <a:r>
            <a:rPr lang="en-GB" sz="1100" kern="1200" dirty="0" smtClean="0">
              <a:solidFill>
                <a:schemeClr val="tx1"/>
              </a:solidFill>
            </a:rPr>
            <a:t> Target </a:t>
          </a:r>
          <a:r>
            <a:rPr lang="en-GB" sz="1100" kern="1200" dirty="0" err="1" smtClean="0">
              <a:solidFill>
                <a:schemeClr val="tx1"/>
              </a:solidFill>
            </a:rPr>
            <a:t>dalam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Dokumen</a:t>
          </a:r>
          <a:r>
            <a:rPr lang="en-GB" sz="1100" kern="1200" dirty="0" smtClean="0">
              <a:solidFill>
                <a:schemeClr val="tx1"/>
              </a:solidFill>
            </a:rPr>
            <a:t> Pembangunan  WBK/WBBM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Terdapat</a:t>
          </a:r>
          <a:r>
            <a:rPr lang="en-GB" sz="1100" kern="1200" dirty="0" smtClean="0">
              <a:solidFill>
                <a:schemeClr val="tx1"/>
              </a:solidFill>
            </a:rPr>
            <a:t> Media </a:t>
          </a:r>
          <a:r>
            <a:rPr lang="en-GB" sz="1100" kern="1200" dirty="0" err="1" smtClean="0">
              <a:solidFill>
                <a:schemeClr val="tx1"/>
              </a:solidFill>
            </a:rPr>
            <a:t>Sosialisasi</a:t>
          </a:r>
          <a:r>
            <a:rPr lang="en-GB" sz="1100" kern="1200" dirty="0" smtClean="0">
              <a:solidFill>
                <a:schemeClr val="tx1"/>
              </a:solidFill>
            </a:rPr>
            <a:t> / </a:t>
          </a:r>
          <a:r>
            <a:rPr lang="en-GB" sz="1100" kern="1200" dirty="0" err="1" smtClean="0">
              <a:solidFill>
                <a:schemeClr val="tx1"/>
              </a:solidFill>
            </a:rPr>
            <a:t>Mekanisme</a:t>
          </a:r>
          <a:r>
            <a:rPr lang="en-GB" sz="1100" kern="1200" dirty="0" smtClean="0">
              <a:solidFill>
                <a:schemeClr val="tx1"/>
              </a:solidFill>
            </a:rPr>
            <a:t> WBK</a:t>
          </a:r>
          <a:endParaRPr lang="en-GB" sz="1100" kern="1200" dirty="0">
            <a:solidFill>
              <a:schemeClr val="tx1"/>
            </a:solidFill>
          </a:endParaRPr>
        </a:p>
      </dsp:txBody>
      <dsp:txXfrm rot="10800000">
        <a:off x="1939818" y="1242031"/>
        <a:ext cx="5320120" cy="965819"/>
      </dsp:txXfrm>
    </dsp:sp>
    <dsp:sp modelId="{E9F0605E-1465-4C08-9356-12E25D1C659F}">
      <dsp:nvSpPr>
        <dsp:cNvPr id="0" name=""/>
        <dsp:cNvSpPr/>
      </dsp:nvSpPr>
      <dsp:spPr>
        <a:xfrm>
          <a:off x="1159393" y="1257127"/>
          <a:ext cx="965819" cy="965819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E6DB6D-CEA8-44EB-9CB6-6659612DE014}">
      <dsp:nvSpPr>
        <dsp:cNvPr id="0" name=""/>
        <dsp:cNvSpPr/>
      </dsp:nvSpPr>
      <dsp:spPr>
        <a:xfrm rot="10800000">
          <a:off x="1661768" y="2496550"/>
          <a:ext cx="5561575" cy="965819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899" tIns="41910" rIns="78232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Pemantauan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Seluruh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kegiatan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Monev</a:t>
          </a:r>
          <a:r>
            <a:rPr lang="en-GB" sz="1100" kern="1200" dirty="0" smtClean="0">
              <a:solidFill>
                <a:schemeClr val="tx1"/>
              </a:solidFill>
            </a:rPr>
            <a:t> Pembangunan Zona </a:t>
          </a:r>
          <a:r>
            <a:rPr lang="en-GB" sz="1100" kern="1200" dirty="0" err="1" smtClean="0">
              <a:solidFill>
                <a:schemeClr val="tx1"/>
              </a:solidFill>
            </a:rPr>
            <a:t>Integritas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Tindak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Lanjut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Monev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endParaRPr lang="en-GB" sz="1100" kern="1200" dirty="0">
            <a:solidFill>
              <a:schemeClr val="tx1"/>
            </a:solidFill>
          </a:endParaRPr>
        </a:p>
      </dsp:txBody>
      <dsp:txXfrm rot="10800000">
        <a:off x="1903223" y="2496550"/>
        <a:ext cx="5320120" cy="965819"/>
      </dsp:txXfrm>
    </dsp:sp>
    <dsp:sp modelId="{D908ED6A-C350-44F9-BAC2-7F24473CF7AC}">
      <dsp:nvSpPr>
        <dsp:cNvPr id="0" name=""/>
        <dsp:cNvSpPr/>
      </dsp:nvSpPr>
      <dsp:spPr>
        <a:xfrm>
          <a:off x="1159393" y="2511250"/>
          <a:ext cx="965819" cy="965819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B80C38-23E9-422A-B7D8-2009CCD8CC38}">
      <dsp:nvSpPr>
        <dsp:cNvPr id="0" name=""/>
        <dsp:cNvSpPr/>
      </dsp:nvSpPr>
      <dsp:spPr>
        <a:xfrm rot="10800000">
          <a:off x="1702534" y="3768377"/>
          <a:ext cx="5561575" cy="965819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25899" tIns="41910" rIns="78232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Pimpinan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berperan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sebagai</a:t>
          </a:r>
          <a:r>
            <a:rPr lang="en-GB" sz="1100" kern="1200" dirty="0" smtClean="0">
              <a:solidFill>
                <a:schemeClr val="tx1"/>
              </a:solidFill>
            </a:rPr>
            <a:t> role model </a:t>
          </a:r>
          <a:r>
            <a:rPr lang="en-GB" sz="1100" kern="1200" dirty="0" err="1" smtClean="0">
              <a:solidFill>
                <a:schemeClr val="tx1"/>
              </a:solidFill>
            </a:rPr>
            <a:t>pembangunan</a:t>
          </a:r>
          <a:r>
            <a:rPr lang="en-GB" sz="1100" kern="1200" dirty="0" smtClean="0">
              <a:solidFill>
                <a:schemeClr val="tx1"/>
              </a:solidFill>
            </a:rPr>
            <a:t> Zona </a:t>
          </a:r>
          <a:r>
            <a:rPr lang="en-GB" sz="1100" kern="1200" dirty="0" err="1" smtClean="0">
              <a:solidFill>
                <a:schemeClr val="tx1"/>
              </a:solidFill>
            </a:rPr>
            <a:t>Integritas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telah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ditetapkan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Agen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Perubahan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Pembangunan </a:t>
          </a:r>
          <a:r>
            <a:rPr lang="en-GB" sz="1100" kern="1200" dirty="0" err="1" smtClean="0">
              <a:solidFill>
                <a:schemeClr val="tx1"/>
              </a:solidFill>
            </a:rPr>
            <a:t>budaya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kerja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dan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pola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pikir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Keterlibatan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Anggota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Organisasi</a:t>
          </a:r>
          <a:r>
            <a:rPr lang="en-GB" sz="1100" kern="1200" dirty="0" smtClean="0">
              <a:solidFill>
                <a:schemeClr val="tx1"/>
              </a:solidFill>
            </a:rPr>
            <a:t> Dalam Pembangunan Zona </a:t>
          </a:r>
          <a:r>
            <a:rPr lang="en-GB" sz="1100" kern="1200" dirty="0" err="1" smtClean="0">
              <a:solidFill>
                <a:schemeClr val="tx1"/>
              </a:solidFill>
            </a:rPr>
            <a:t>Integritas</a:t>
          </a:r>
          <a:endParaRPr lang="en-GB" sz="1100" kern="1200" dirty="0">
            <a:solidFill>
              <a:schemeClr val="tx1"/>
            </a:solidFill>
          </a:endParaRPr>
        </a:p>
      </dsp:txBody>
      <dsp:txXfrm rot="10800000">
        <a:off x="1943989" y="3768377"/>
        <a:ext cx="5320120" cy="965819"/>
      </dsp:txXfrm>
    </dsp:sp>
    <dsp:sp modelId="{5150512D-79E3-4C0E-9B7D-F1EFB6538CBA}">
      <dsp:nvSpPr>
        <dsp:cNvPr id="0" name=""/>
        <dsp:cNvSpPr/>
      </dsp:nvSpPr>
      <dsp:spPr>
        <a:xfrm>
          <a:off x="1159393" y="3765373"/>
          <a:ext cx="965819" cy="965819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5B34A-1D51-449B-8467-CB5B7DE6D3EB}">
      <dsp:nvSpPr>
        <dsp:cNvPr id="0" name=""/>
        <dsp:cNvSpPr/>
      </dsp:nvSpPr>
      <dsp:spPr>
        <a:xfrm rot="10800000">
          <a:off x="1729855" y="206"/>
          <a:ext cx="5561575" cy="1316031"/>
        </a:xfrm>
        <a:prstGeom prst="homePlate">
          <a:avLst/>
        </a:prstGeom>
        <a:solidFill>
          <a:srgbClr val="00B0F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0333" tIns="64770" rIns="120904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SOP </a:t>
          </a:r>
          <a:r>
            <a:rPr lang="en-GB" sz="1700" kern="1200" dirty="0" err="1" smtClean="0"/>
            <a:t>sesuai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peta</a:t>
          </a:r>
          <a:r>
            <a:rPr lang="en-GB" sz="1700" kern="1200" dirty="0" smtClean="0"/>
            <a:t> proses </a:t>
          </a:r>
          <a:r>
            <a:rPr lang="en-GB" sz="1700" kern="1200" dirty="0" err="1" smtClean="0"/>
            <a:t>bisnis</a:t>
          </a:r>
          <a:endParaRPr lang="en-GB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</a:t>
          </a:r>
          <a:r>
            <a:rPr lang="en-GB" sz="1700" kern="1200" dirty="0" err="1" smtClean="0"/>
            <a:t>Penerapan</a:t>
          </a:r>
          <a:r>
            <a:rPr lang="en-GB" sz="1700" kern="1200" dirty="0" smtClean="0"/>
            <a:t> SOP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</a:t>
          </a:r>
          <a:r>
            <a:rPr lang="en-GB" sz="1700" kern="1200" dirty="0" err="1" smtClean="0"/>
            <a:t>Evaluasi</a:t>
          </a:r>
          <a:r>
            <a:rPr lang="en-GB" sz="1700" kern="1200" dirty="0" smtClean="0"/>
            <a:t> SOP</a:t>
          </a:r>
        </a:p>
      </dsp:txBody>
      <dsp:txXfrm rot="10800000">
        <a:off x="2058863" y="206"/>
        <a:ext cx="5232567" cy="1316031"/>
      </dsp:txXfrm>
    </dsp:sp>
    <dsp:sp modelId="{0380816C-99EC-41F5-8E0E-E8386225F0DB}">
      <dsp:nvSpPr>
        <dsp:cNvPr id="0" name=""/>
        <dsp:cNvSpPr/>
      </dsp:nvSpPr>
      <dsp:spPr>
        <a:xfrm>
          <a:off x="1071840" y="206"/>
          <a:ext cx="1316031" cy="1316031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09B5BA-F5A2-40AA-8EA0-983B338CC4DE}">
      <dsp:nvSpPr>
        <dsp:cNvPr id="0" name=""/>
        <dsp:cNvSpPr/>
      </dsp:nvSpPr>
      <dsp:spPr>
        <a:xfrm rot="10800000">
          <a:off x="1785916" y="1688513"/>
          <a:ext cx="5561575" cy="1316031"/>
        </a:xfrm>
        <a:prstGeom prst="homePlate">
          <a:avLst/>
        </a:prstGeom>
        <a:solidFill>
          <a:srgbClr val="00B0F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0333" tIns="64770" rIns="120904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</a:t>
          </a:r>
          <a:r>
            <a:rPr lang="en-GB" sz="1700" kern="1200" dirty="0" err="1" smtClean="0"/>
            <a:t>Pengukuran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kinerja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melalui</a:t>
          </a:r>
          <a:r>
            <a:rPr lang="en-GB" sz="1700" kern="1200" dirty="0" smtClean="0"/>
            <a:t> TI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</a:t>
          </a:r>
          <a:r>
            <a:rPr lang="en-GB" sz="1700" kern="1200" dirty="0" err="1" smtClean="0"/>
            <a:t>Manajemen</a:t>
          </a:r>
          <a:r>
            <a:rPr lang="en-GB" sz="1700" kern="1200" dirty="0" smtClean="0"/>
            <a:t> SDM </a:t>
          </a:r>
          <a:r>
            <a:rPr lang="en-GB" sz="1700" kern="1200" dirty="0" err="1" smtClean="0"/>
            <a:t>menggunakan</a:t>
          </a:r>
          <a:r>
            <a:rPr lang="en-GB" sz="1700" kern="1200" dirty="0" smtClean="0"/>
            <a:t> TI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</a:t>
          </a:r>
          <a:r>
            <a:rPr lang="en-GB" sz="1700" kern="1200" dirty="0" err="1" smtClean="0"/>
            <a:t>Pelayanan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publik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menggunakan</a:t>
          </a:r>
          <a:r>
            <a:rPr lang="en-GB" sz="1700" kern="1200" dirty="0" smtClean="0"/>
            <a:t> TI</a:t>
          </a:r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</a:t>
          </a:r>
          <a:r>
            <a:rPr lang="en-GB" sz="1700" kern="1200" dirty="0" err="1" smtClean="0"/>
            <a:t>Monev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layanan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publik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memanfaatkan</a:t>
          </a:r>
          <a:r>
            <a:rPr lang="en-GB" sz="1700" kern="1200" dirty="0" smtClean="0"/>
            <a:t> TI</a:t>
          </a:r>
          <a:endParaRPr lang="en-GB" sz="1700" kern="1200" dirty="0"/>
        </a:p>
      </dsp:txBody>
      <dsp:txXfrm rot="10800000">
        <a:off x="2114924" y="1688513"/>
        <a:ext cx="5232567" cy="1316031"/>
      </dsp:txXfrm>
    </dsp:sp>
    <dsp:sp modelId="{E9F0605E-1465-4C08-9356-12E25D1C659F}">
      <dsp:nvSpPr>
        <dsp:cNvPr id="0" name=""/>
        <dsp:cNvSpPr/>
      </dsp:nvSpPr>
      <dsp:spPr>
        <a:xfrm>
          <a:off x="1071840" y="1709082"/>
          <a:ext cx="1316031" cy="1316031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E6DB6D-CEA8-44EB-9CB6-6659612DE014}">
      <dsp:nvSpPr>
        <dsp:cNvPr id="0" name=""/>
        <dsp:cNvSpPr/>
      </dsp:nvSpPr>
      <dsp:spPr>
        <a:xfrm rot="10800000">
          <a:off x="1749321" y="3449701"/>
          <a:ext cx="5561575" cy="1212485"/>
        </a:xfrm>
        <a:prstGeom prst="homePlate">
          <a:avLst/>
        </a:prstGeom>
        <a:solidFill>
          <a:srgbClr val="00B0F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0333" tIns="64770" rIns="120904" bIns="64770" numCol="1" spcCol="1270" anchor="ctr" anchorCtr="0">
          <a:noAutofit/>
        </a:bodyPr>
        <a:lstStyle/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</a:t>
          </a:r>
          <a:r>
            <a:rPr lang="en-GB" sz="1700" kern="1200" dirty="0" err="1" smtClean="0"/>
            <a:t>Penerapan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keterbukaan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informasi</a:t>
          </a:r>
          <a:r>
            <a:rPr lang="en-GB" sz="1700" kern="1200" dirty="0" smtClean="0"/>
            <a:t> </a:t>
          </a:r>
          <a:r>
            <a:rPr lang="en-GB" sz="1700" kern="1200" dirty="0" err="1" smtClean="0"/>
            <a:t>publik</a:t>
          </a:r>
          <a:endParaRPr lang="en-GB" sz="1700" kern="1200" dirty="0" smtClean="0"/>
        </a:p>
        <a:p>
          <a:pPr lvl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√ </a:t>
          </a:r>
          <a:r>
            <a:rPr lang="en-GB" sz="1700" kern="1200" dirty="0" err="1" smtClean="0"/>
            <a:t>Monev</a:t>
          </a:r>
          <a:r>
            <a:rPr lang="en-GB" sz="1700" kern="1200" dirty="0" smtClean="0"/>
            <a:t> </a:t>
          </a:r>
        </a:p>
      </dsp:txBody>
      <dsp:txXfrm rot="10800000">
        <a:off x="2052442" y="3449701"/>
        <a:ext cx="5258454" cy="1212485"/>
      </dsp:txXfrm>
    </dsp:sp>
    <dsp:sp modelId="{D908ED6A-C350-44F9-BAC2-7F24473CF7AC}">
      <dsp:nvSpPr>
        <dsp:cNvPr id="0" name=""/>
        <dsp:cNvSpPr/>
      </dsp:nvSpPr>
      <dsp:spPr>
        <a:xfrm>
          <a:off x="1071840" y="3417959"/>
          <a:ext cx="1316031" cy="1316031"/>
        </a:xfrm>
        <a:prstGeom prst="ellipse">
          <a:avLst/>
        </a:prstGeom>
        <a:solidFill>
          <a:srgbClr val="00B05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5B34A-1D51-449B-8467-CB5B7DE6D3EB}">
      <dsp:nvSpPr>
        <dsp:cNvPr id="0" name=""/>
        <dsp:cNvSpPr/>
      </dsp:nvSpPr>
      <dsp:spPr>
        <a:xfrm rot="10800000">
          <a:off x="1776749" y="42669"/>
          <a:ext cx="5895135" cy="828001"/>
        </a:xfrm>
        <a:prstGeom prst="homePlate">
          <a:avLst/>
        </a:prstGeom>
        <a:solidFill>
          <a:srgbClr val="92D05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22" tIns="34290" rIns="64008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Kebutuhan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sesuai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peta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jabatan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dan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anjab</a:t>
          </a:r>
          <a:endParaRPr lang="en-GB" sz="9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Penempatan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mengacu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kebutuhan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endParaRPr lang="en-GB" sz="9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Monev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terhadap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penempatan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endParaRPr lang="en-GB" sz="9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</dsp:txBody>
      <dsp:txXfrm rot="10800000">
        <a:off x="1983749" y="42669"/>
        <a:ext cx="5688135" cy="828001"/>
      </dsp:txXfrm>
    </dsp:sp>
    <dsp:sp modelId="{0380816C-99EC-41F5-8E0E-E8386225F0DB}">
      <dsp:nvSpPr>
        <dsp:cNvPr id="0" name=""/>
        <dsp:cNvSpPr/>
      </dsp:nvSpPr>
      <dsp:spPr>
        <a:xfrm>
          <a:off x="709277" y="353"/>
          <a:ext cx="912633" cy="912633"/>
        </a:xfrm>
        <a:prstGeom prst="ellipse">
          <a:avLst/>
        </a:prstGeom>
        <a:solidFill>
          <a:srgbClr val="CC66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09B5BA-F5A2-40AA-8EA0-983B338CC4DE}">
      <dsp:nvSpPr>
        <dsp:cNvPr id="0" name=""/>
        <dsp:cNvSpPr/>
      </dsp:nvSpPr>
      <dsp:spPr>
        <a:xfrm rot="10800000">
          <a:off x="1836172" y="968211"/>
          <a:ext cx="5895135" cy="828001"/>
        </a:xfrm>
        <a:prstGeom prst="homePlate">
          <a:avLst/>
        </a:prstGeom>
        <a:solidFill>
          <a:srgbClr val="92D05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22" tIns="34290" rIns="64008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b="1" kern="1200" dirty="0" smtClean="0">
            <a:latin typeface="Georgia" panose="02040502050405020303" pitchFamily="18" charset="0"/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Mutasi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dilakukan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untuk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pengembangan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karir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Mutasi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sesuai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pola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mutasi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dan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kompetensi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jabatan</a:t>
          </a:r>
          <a:endParaRPr lang="en-GB" sz="9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Monev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mutasi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untuk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perbaikan</a:t>
          </a:r>
          <a:r>
            <a:rPr lang="en-GB" sz="9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9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endParaRPr lang="en-GB" sz="9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800" kern="1200" dirty="0">
            <a:solidFill>
              <a:schemeClr val="tx1"/>
            </a:solidFill>
          </a:endParaRPr>
        </a:p>
      </dsp:txBody>
      <dsp:txXfrm rot="10800000">
        <a:off x="2043172" y="968211"/>
        <a:ext cx="5688135" cy="828001"/>
      </dsp:txXfrm>
    </dsp:sp>
    <dsp:sp modelId="{E9F0605E-1465-4C08-9356-12E25D1C659F}">
      <dsp:nvSpPr>
        <dsp:cNvPr id="0" name=""/>
        <dsp:cNvSpPr/>
      </dsp:nvSpPr>
      <dsp:spPr>
        <a:xfrm>
          <a:off x="696409" y="926608"/>
          <a:ext cx="912633" cy="912633"/>
        </a:xfrm>
        <a:prstGeom prst="ellipse">
          <a:avLst/>
        </a:prstGeom>
        <a:solidFill>
          <a:srgbClr val="CC66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E6DB6D-CEA8-44EB-9CB6-6659612DE014}">
      <dsp:nvSpPr>
        <dsp:cNvPr id="0" name=""/>
        <dsp:cNvSpPr/>
      </dsp:nvSpPr>
      <dsp:spPr>
        <a:xfrm rot="10800000">
          <a:off x="1805695" y="1893735"/>
          <a:ext cx="5895135" cy="828001"/>
        </a:xfrm>
        <a:prstGeom prst="homePlate">
          <a:avLst/>
        </a:prstGeom>
        <a:solidFill>
          <a:srgbClr val="92D05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22" tIns="30480" rIns="56896" bIns="304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Dilakukan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Training Need Analysis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Komptensi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mempertimbangkan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endParaRPr lang="en-GB" sz="8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Penetapan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persentasi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kesenjangan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kompetensi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endParaRPr lang="en-GB" sz="8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Hak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untuk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pengembangan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kompetensi</a:t>
          </a:r>
          <a:endParaRPr lang="en-GB" sz="8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Pengikut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sertan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Pegawai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dalam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pengembangan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kompetensi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pada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lembaga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pelatihan</a:t>
          </a:r>
          <a:endParaRPr lang="en-GB" sz="8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Monev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pengembangan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latin typeface="Georgia" panose="02040502050405020303" pitchFamily="18" charset="0"/>
            </a:rPr>
            <a:t>kompetensi</a:t>
          </a:r>
          <a:endParaRPr lang="en-GB" sz="800" b="1" kern="1200" dirty="0" smtClean="0">
            <a:latin typeface="Georgia" panose="02040502050405020303" pitchFamily="18" charset="0"/>
          </a:endParaRPr>
        </a:p>
      </dsp:txBody>
      <dsp:txXfrm rot="10800000">
        <a:off x="2012695" y="1893735"/>
        <a:ext cx="5688135" cy="828001"/>
      </dsp:txXfrm>
    </dsp:sp>
    <dsp:sp modelId="{D908ED6A-C350-44F9-BAC2-7F24473CF7AC}">
      <dsp:nvSpPr>
        <dsp:cNvPr id="0" name=""/>
        <dsp:cNvSpPr/>
      </dsp:nvSpPr>
      <dsp:spPr>
        <a:xfrm>
          <a:off x="696409" y="1852863"/>
          <a:ext cx="912633" cy="912633"/>
        </a:xfrm>
        <a:prstGeom prst="ellipse">
          <a:avLst/>
        </a:prstGeom>
        <a:solidFill>
          <a:srgbClr val="CC66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4CC400F-3C00-49D5-93A9-D377841A9F41}">
      <dsp:nvSpPr>
        <dsp:cNvPr id="0" name=""/>
        <dsp:cNvSpPr/>
      </dsp:nvSpPr>
      <dsp:spPr>
        <a:xfrm rot="10800000">
          <a:off x="1776749" y="2821435"/>
          <a:ext cx="5895135" cy="828001"/>
        </a:xfrm>
        <a:prstGeom prst="homePlate">
          <a:avLst/>
        </a:prstGeom>
        <a:solidFill>
          <a:srgbClr val="92D05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22" tIns="30480" rIns="56896" bIns="30480" numCol="1" spcCol="1270" anchor="ctr" anchorCtr="0">
          <a:noAutofit/>
        </a:bodyPr>
        <a:lstStyle/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Penetapan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individu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Kesesuaian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indikator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individu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dengan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level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diatasnya</a:t>
          </a:r>
          <a:endParaRPr lang="en-GB" sz="8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Pengukuran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dilakukan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secara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priodik</a:t>
          </a:r>
          <a:endParaRPr lang="en-GB" sz="8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  <a:p>
          <a:pPr lvl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Pemberian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Reward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bagi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kinerja</a:t>
          </a:r>
          <a:r>
            <a:rPr lang="en-GB" sz="8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8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individu</a:t>
          </a:r>
          <a:endParaRPr lang="en-GB" sz="8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</dsp:txBody>
      <dsp:txXfrm rot="10800000">
        <a:off x="1983749" y="2821435"/>
        <a:ext cx="5688135" cy="828001"/>
      </dsp:txXfrm>
    </dsp:sp>
    <dsp:sp modelId="{80084A2D-DC86-4688-A77A-6183C3C848A0}">
      <dsp:nvSpPr>
        <dsp:cNvPr id="0" name=""/>
        <dsp:cNvSpPr/>
      </dsp:nvSpPr>
      <dsp:spPr>
        <a:xfrm>
          <a:off x="709277" y="2796271"/>
          <a:ext cx="912633" cy="912633"/>
        </a:xfrm>
        <a:prstGeom prst="ellipse">
          <a:avLst/>
        </a:prstGeom>
        <a:solidFill>
          <a:srgbClr val="CC66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8B9CD-E612-43A3-8976-5E9F81E35356}">
      <dsp:nvSpPr>
        <dsp:cNvPr id="0" name=""/>
        <dsp:cNvSpPr/>
      </dsp:nvSpPr>
      <dsp:spPr>
        <a:xfrm rot="10800000">
          <a:off x="1776749" y="3747690"/>
          <a:ext cx="5895135" cy="828001"/>
        </a:xfrm>
        <a:prstGeom prst="homePlate">
          <a:avLst/>
        </a:prstGeom>
        <a:solidFill>
          <a:srgbClr val="92D05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22" tIns="38100" rIns="7112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10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Pelaksanaan</a:t>
          </a:r>
          <a:r>
            <a:rPr lang="en-GB" sz="10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10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kode</a:t>
          </a:r>
          <a:r>
            <a:rPr lang="en-GB" sz="10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10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etik</a:t>
          </a:r>
          <a:endParaRPr lang="en-GB" sz="10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</dsp:txBody>
      <dsp:txXfrm rot="10800000">
        <a:off x="1983749" y="3747690"/>
        <a:ext cx="5688135" cy="828001"/>
      </dsp:txXfrm>
    </dsp:sp>
    <dsp:sp modelId="{89239124-9631-4A29-BC1F-A859D4548214}">
      <dsp:nvSpPr>
        <dsp:cNvPr id="0" name=""/>
        <dsp:cNvSpPr/>
      </dsp:nvSpPr>
      <dsp:spPr>
        <a:xfrm>
          <a:off x="705691" y="3741253"/>
          <a:ext cx="912633" cy="912633"/>
        </a:xfrm>
        <a:prstGeom prst="ellipse">
          <a:avLst/>
        </a:prstGeom>
        <a:solidFill>
          <a:srgbClr val="CC66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3277E1-4390-4EC9-AC9C-FEBE8BD71CD3}">
      <dsp:nvSpPr>
        <dsp:cNvPr id="0" name=""/>
        <dsp:cNvSpPr/>
      </dsp:nvSpPr>
      <dsp:spPr>
        <a:xfrm rot="10800000">
          <a:off x="1776749" y="4673945"/>
          <a:ext cx="5895135" cy="828001"/>
        </a:xfrm>
        <a:prstGeom prst="homePlate">
          <a:avLst/>
        </a:prstGeom>
        <a:solidFill>
          <a:srgbClr val="92D050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122" tIns="38100" rIns="7112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√ </a:t>
          </a:r>
          <a:r>
            <a:rPr lang="en-GB" sz="10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Informasi</a:t>
          </a:r>
          <a:r>
            <a:rPr lang="en-GB" sz="1000" b="1" kern="1200" dirty="0" smtClean="0">
              <a:solidFill>
                <a:schemeClr val="tx1"/>
              </a:solidFill>
              <a:latin typeface="Georgia" panose="02040502050405020303" pitchFamily="18" charset="0"/>
            </a:rPr>
            <a:t> </a:t>
          </a:r>
          <a:r>
            <a:rPr lang="en-GB" sz="1000" b="1" kern="1200" dirty="0" err="1" smtClean="0">
              <a:solidFill>
                <a:schemeClr val="tx1"/>
              </a:solidFill>
              <a:latin typeface="Georgia" panose="02040502050405020303" pitchFamily="18" charset="0"/>
            </a:rPr>
            <a:t>kepegawaian</a:t>
          </a:r>
          <a:endParaRPr lang="en-GB" sz="1000" b="1" kern="1200" dirty="0" smtClean="0">
            <a:solidFill>
              <a:schemeClr val="tx1"/>
            </a:solidFill>
            <a:latin typeface="Georgia" panose="02040502050405020303" pitchFamily="18" charset="0"/>
          </a:endParaRPr>
        </a:p>
      </dsp:txBody>
      <dsp:txXfrm rot="10800000">
        <a:off x="1983749" y="4673945"/>
        <a:ext cx="5688135" cy="828001"/>
      </dsp:txXfrm>
    </dsp:sp>
    <dsp:sp modelId="{885C30E6-D4FB-48AB-9E35-016AC599F788}">
      <dsp:nvSpPr>
        <dsp:cNvPr id="0" name=""/>
        <dsp:cNvSpPr/>
      </dsp:nvSpPr>
      <dsp:spPr>
        <a:xfrm>
          <a:off x="655369" y="4631982"/>
          <a:ext cx="912633" cy="912633"/>
        </a:xfrm>
        <a:prstGeom prst="ellipse">
          <a:avLst/>
        </a:prstGeom>
        <a:solidFill>
          <a:srgbClr val="CC66FF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5B34A-1D51-449B-8467-CB5B7DE6D3EB}">
      <dsp:nvSpPr>
        <dsp:cNvPr id="0" name=""/>
        <dsp:cNvSpPr/>
      </dsp:nvSpPr>
      <dsp:spPr>
        <a:xfrm rot="10800000">
          <a:off x="1314870" y="1274"/>
          <a:ext cx="4312640" cy="914415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232" tIns="34290" rIns="64008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Public Campaign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Implementasi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Pengendalian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Gratifikasi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 dirty="0"/>
        </a:p>
      </dsp:txBody>
      <dsp:txXfrm rot="10800000">
        <a:off x="1543474" y="1274"/>
        <a:ext cx="4084036" cy="914415"/>
      </dsp:txXfrm>
    </dsp:sp>
    <dsp:sp modelId="{0380816C-99EC-41F5-8E0E-E8386225F0DB}">
      <dsp:nvSpPr>
        <dsp:cNvPr id="0" name=""/>
        <dsp:cNvSpPr/>
      </dsp:nvSpPr>
      <dsp:spPr>
        <a:xfrm>
          <a:off x="748618" y="1274"/>
          <a:ext cx="914415" cy="914415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09B5BA-F5A2-40AA-8EA0-983B338CC4DE}">
      <dsp:nvSpPr>
        <dsp:cNvPr id="0" name=""/>
        <dsp:cNvSpPr/>
      </dsp:nvSpPr>
      <dsp:spPr>
        <a:xfrm rot="10800000">
          <a:off x="1358342" y="1174357"/>
          <a:ext cx="4312640" cy="914415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232" tIns="34290" rIns="64008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Pembangunan </a:t>
          </a:r>
          <a:r>
            <a:rPr lang="en-GB" sz="900" kern="1200" dirty="0" err="1" smtClean="0">
              <a:solidFill>
                <a:schemeClr val="tx1"/>
              </a:solidFill>
            </a:rPr>
            <a:t>lingkungan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pengendalian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Dilakukan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pengendalian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resiko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Pengendalian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identifikasi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resiko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Informasi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dan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komunikasi</a:t>
          </a:r>
          <a:r>
            <a:rPr lang="en-GB" sz="900" kern="1200" dirty="0" smtClean="0">
              <a:solidFill>
                <a:schemeClr val="tx1"/>
              </a:solidFill>
            </a:rPr>
            <a:t> SPI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GB" sz="900" kern="1200" dirty="0">
            <a:solidFill>
              <a:schemeClr val="tx1"/>
            </a:solidFill>
          </a:endParaRPr>
        </a:p>
      </dsp:txBody>
      <dsp:txXfrm rot="10800000">
        <a:off x="1586946" y="1174357"/>
        <a:ext cx="4084036" cy="914415"/>
      </dsp:txXfrm>
    </dsp:sp>
    <dsp:sp modelId="{E9F0605E-1465-4C08-9356-12E25D1C659F}">
      <dsp:nvSpPr>
        <dsp:cNvPr id="0" name=""/>
        <dsp:cNvSpPr/>
      </dsp:nvSpPr>
      <dsp:spPr>
        <a:xfrm>
          <a:off x="857662" y="1188650"/>
          <a:ext cx="914415" cy="914415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E6DB6D-CEA8-44EB-9CB6-6659612DE014}">
      <dsp:nvSpPr>
        <dsp:cNvPr id="0" name=""/>
        <dsp:cNvSpPr/>
      </dsp:nvSpPr>
      <dsp:spPr>
        <a:xfrm rot="10800000">
          <a:off x="1329964" y="2362108"/>
          <a:ext cx="4312640" cy="914415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232" tIns="34290" rIns="64008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Implementasi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pengaduan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masyarakat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Tindak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lanjut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pengaduan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masyarakat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Monev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atas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pengaduan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masyarakat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Tindak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lanjut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Hasil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Evaluasi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Penanganan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Pengaduan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endParaRPr lang="en-GB" sz="900" kern="1200" dirty="0">
            <a:solidFill>
              <a:schemeClr val="tx1"/>
            </a:solidFill>
          </a:endParaRPr>
        </a:p>
      </dsp:txBody>
      <dsp:txXfrm rot="10800000">
        <a:off x="1558568" y="2362108"/>
        <a:ext cx="4084036" cy="914415"/>
      </dsp:txXfrm>
    </dsp:sp>
    <dsp:sp modelId="{D908ED6A-C350-44F9-BAC2-7F24473CF7AC}">
      <dsp:nvSpPr>
        <dsp:cNvPr id="0" name=""/>
        <dsp:cNvSpPr/>
      </dsp:nvSpPr>
      <dsp:spPr>
        <a:xfrm>
          <a:off x="857662" y="2376026"/>
          <a:ext cx="914415" cy="914415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1B80C38-23E9-422A-B7D8-2009CCD8CC38}">
      <dsp:nvSpPr>
        <dsp:cNvPr id="0" name=""/>
        <dsp:cNvSpPr/>
      </dsp:nvSpPr>
      <dsp:spPr>
        <a:xfrm rot="10800000">
          <a:off x="1361576" y="3594382"/>
          <a:ext cx="4312640" cy="914415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232" tIns="34290" rIns="64008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Internalisasi</a:t>
          </a:r>
          <a:r>
            <a:rPr lang="en-GB" sz="900" kern="1200" dirty="0" smtClean="0">
              <a:solidFill>
                <a:schemeClr val="tx1"/>
              </a:solidFill>
            </a:rPr>
            <a:t> Whistle Blowing System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Penerapan</a:t>
          </a:r>
          <a:r>
            <a:rPr lang="en-GB" sz="900" kern="1200" dirty="0" smtClean="0">
              <a:solidFill>
                <a:schemeClr val="tx1"/>
              </a:solidFill>
            </a:rPr>
            <a:t> whistle Blowing System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Evaluasi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penerapan</a:t>
          </a:r>
          <a:r>
            <a:rPr lang="en-GB" sz="900" kern="1200" dirty="0" smtClean="0">
              <a:solidFill>
                <a:schemeClr val="tx1"/>
              </a:solidFill>
            </a:rPr>
            <a:t> whistle Blowing System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Tindak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lanjut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evaluasi</a:t>
          </a:r>
          <a:r>
            <a:rPr lang="en-GB" sz="900" kern="1200" dirty="0" smtClean="0">
              <a:solidFill>
                <a:schemeClr val="tx1"/>
              </a:solidFill>
            </a:rPr>
            <a:t> whistle Blowing System</a:t>
          </a:r>
          <a:endParaRPr lang="en-GB" sz="900" kern="1200" dirty="0">
            <a:solidFill>
              <a:schemeClr val="tx1"/>
            </a:solidFill>
          </a:endParaRPr>
        </a:p>
      </dsp:txBody>
      <dsp:txXfrm rot="10800000">
        <a:off x="1590180" y="3594382"/>
        <a:ext cx="4084036" cy="914415"/>
      </dsp:txXfrm>
    </dsp:sp>
    <dsp:sp modelId="{5150512D-79E3-4C0E-9B7D-F1EFB6538CBA}">
      <dsp:nvSpPr>
        <dsp:cNvPr id="0" name=""/>
        <dsp:cNvSpPr/>
      </dsp:nvSpPr>
      <dsp:spPr>
        <a:xfrm>
          <a:off x="857662" y="3563401"/>
          <a:ext cx="914415" cy="914415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A62B313-4563-4B98-8A48-FA954B9CFF94}">
      <dsp:nvSpPr>
        <dsp:cNvPr id="0" name=""/>
        <dsp:cNvSpPr/>
      </dsp:nvSpPr>
      <dsp:spPr>
        <a:xfrm rot="10800000">
          <a:off x="1361576" y="4752052"/>
          <a:ext cx="4312640" cy="914415"/>
        </a:xfrm>
        <a:prstGeom prst="homePlate">
          <a:avLst/>
        </a:prstGeom>
        <a:solidFill>
          <a:schemeClr val="accent1">
            <a:lumMod val="75000"/>
          </a:schemeClr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3232" tIns="34290" rIns="64008" bIns="34290" numCol="1" spcCol="1270" anchor="ctr" anchorCtr="0">
          <a:noAutofit/>
        </a:bodyPr>
        <a:lstStyle/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Identifikasi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benturan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kepentingan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Internalisasi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benturan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kepentingan</a:t>
          </a:r>
          <a:r>
            <a:rPr lang="en-GB" sz="900" kern="1200" dirty="0" smtClean="0">
              <a:solidFill>
                <a:schemeClr val="tx1"/>
              </a:solidFill>
            </a:rPr>
            <a:t>          </a:t>
          </a: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Evaluasikepentingan</a:t>
          </a:r>
          <a:endParaRPr lang="en-GB" sz="900" kern="1200" dirty="0" smtClean="0">
            <a:solidFill>
              <a:schemeClr val="tx1"/>
            </a:solidFill>
          </a:endParaRPr>
        </a:p>
        <a:p>
          <a:pPr lvl="0" algn="l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900" kern="1200" dirty="0" smtClean="0">
              <a:solidFill>
                <a:schemeClr val="tx1"/>
              </a:solidFill>
            </a:rPr>
            <a:t>√ </a:t>
          </a:r>
          <a:r>
            <a:rPr lang="en-GB" sz="900" kern="1200" dirty="0" err="1" smtClean="0">
              <a:solidFill>
                <a:schemeClr val="tx1"/>
              </a:solidFill>
            </a:rPr>
            <a:t>Tindak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lanjut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hasil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evaluasi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benturan</a:t>
          </a:r>
          <a:r>
            <a:rPr lang="en-GB" sz="900" kern="1200" dirty="0" smtClean="0">
              <a:solidFill>
                <a:schemeClr val="tx1"/>
              </a:solidFill>
            </a:rPr>
            <a:t> </a:t>
          </a:r>
          <a:r>
            <a:rPr lang="en-GB" sz="900" kern="1200" dirty="0" err="1" smtClean="0">
              <a:solidFill>
                <a:schemeClr val="tx1"/>
              </a:solidFill>
            </a:rPr>
            <a:t>kepentingan</a:t>
          </a:r>
          <a:endParaRPr lang="en-GB" sz="900" kern="1200" dirty="0">
            <a:solidFill>
              <a:schemeClr val="tx1"/>
            </a:solidFill>
          </a:endParaRPr>
        </a:p>
      </dsp:txBody>
      <dsp:txXfrm rot="10800000">
        <a:off x="1590180" y="4752052"/>
        <a:ext cx="4084036" cy="914415"/>
      </dsp:txXfrm>
    </dsp:sp>
    <dsp:sp modelId="{2680C221-3BD3-45AF-9675-9FE4EB0B44E5}">
      <dsp:nvSpPr>
        <dsp:cNvPr id="0" name=""/>
        <dsp:cNvSpPr/>
      </dsp:nvSpPr>
      <dsp:spPr>
        <a:xfrm>
          <a:off x="857662" y="4750777"/>
          <a:ext cx="914415" cy="914415"/>
        </a:xfrm>
        <a:prstGeom prst="ellipse">
          <a:avLst/>
        </a:prstGeom>
        <a:solidFill>
          <a:srgbClr val="FF66CC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65B34A-1D51-449B-8467-CB5B7DE6D3EB}">
      <dsp:nvSpPr>
        <dsp:cNvPr id="0" name=""/>
        <dsp:cNvSpPr/>
      </dsp:nvSpPr>
      <dsp:spPr>
        <a:xfrm rot="10800000">
          <a:off x="910602" y="76866"/>
          <a:ext cx="7577323" cy="1110406"/>
        </a:xfrm>
        <a:prstGeom prst="homePlate">
          <a:avLst/>
        </a:prstGeom>
        <a:solidFill>
          <a:srgbClr val="CCFF99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7503" tIns="45720" rIns="85344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tx1"/>
              </a:solidFill>
            </a:rPr>
            <a:t>√ SOP </a:t>
          </a:r>
          <a:r>
            <a:rPr lang="en-GB" sz="1200" kern="1200" dirty="0" err="1" smtClean="0">
              <a:solidFill>
                <a:schemeClr val="tx1"/>
              </a:solidFill>
            </a:rPr>
            <a:t>sesuai</a:t>
          </a:r>
          <a:r>
            <a:rPr lang="en-GB" sz="1200" kern="1200" dirty="0" smtClean="0">
              <a:solidFill>
                <a:schemeClr val="tx1"/>
              </a:solidFill>
            </a:rPr>
            <a:t> </a:t>
          </a:r>
          <a:r>
            <a:rPr lang="en-GB" sz="1200" kern="1200" dirty="0" err="1" smtClean="0">
              <a:solidFill>
                <a:schemeClr val="tx1"/>
              </a:solidFill>
            </a:rPr>
            <a:t>peta</a:t>
          </a:r>
          <a:r>
            <a:rPr lang="en-GB" sz="1200" kern="1200" dirty="0" smtClean="0">
              <a:solidFill>
                <a:schemeClr val="tx1"/>
              </a:solidFill>
            </a:rPr>
            <a:t> proses </a:t>
          </a:r>
          <a:r>
            <a:rPr lang="en-GB" sz="1200" kern="1200" dirty="0" err="1" smtClean="0">
              <a:solidFill>
                <a:schemeClr val="tx1"/>
              </a:solidFill>
            </a:rPr>
            <a:t>bisnis</a:t>
          </a:r>
          <a:endParaRPr lang="en-GB" sz="1200" kern="1200" dirty="0" smtClean="0">
            <a:solidFill>
              <a:schemeClr val="tx1"/>
            </a:solidFill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tx1"/>
              </a:solidFill>
            </a:rPr>
            <a:t>√ </a:t>
          </a:r>
          <a:r>
            <a:rPr lang="en-GB" sz="1200" kern="1200" dirty="0" err="1" smtClean="0">
              <a:solidFill>
                <a:schemeClr val="tx1"/>
              </a:solidFill>
            </a:rPr>
            <a:t>Penerapan</a:t>
          </a:r>
          <a:r>
            <a:rPr lang="en-GB" sz="1200" kern="1200" dirty="0" smtClean="0">
              <a:solidFill>
                <a:schemeClr val="tx1"/>
              </a:solidFill>
            </a:rPr>
            <a:t> SOP</a:t>
          </a: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tx1"/>
              </a:solidFill>
            </a:rPr>
            <a:t>√ </a:t>
          </a:r>
          <a:r>
            <a:rPr lang="en-GB" sz="1200" kern="1200" dirty="0" err="1" smtClean="0">
              <a:solidFill>
                <a:schemeClr val="tx1"/>
              </a:solidFill>
            </a:rPr>
            <a:t>Evaluasi</a:t>
          </a:r>
          <a:r>
            <a:rPr lang="en-GB" sz="12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smtClean="0">
              <a:solidFill>
                <a:schemeClr val="tx1"/>
              </a:solidFill>
            </a:rPr>
            <a:t>SOP</a:t>
          </a:r>
        </a:p>
      </dsp:txBody>
      <dsp:txXfrm rot="10800000">
        <a:off x="1188203" y="76866"/>
        <a:ext cx="7299722" cy="1110406"/>
      </dsp:txXfrm>
    </dsp:sp>
    <dsp:sp modelId="{0380816C-99EC-41F5-8E0E-E8386225F0DB}">
      <dsp:nvSpPr>
        <dsp:cNvPr id="0" name=""/>
        <dsp:cNvSpPr/>
      </dsp:nvSpPr>
      <dsp:spPr>
        <a:xfrm>
          <a:off x="288159" y="2067"/>
          <a:ext cx="1224006" cy="1260003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F09B5BA-F5A2-40AA-8EA0-983B338CC4DE}">
      <dsp:nvSpPr>
        <dsp:cNvPr id="0" name=""/>
        <dsp:cNvSpPr/>
      </dsp:nvSpPr>
      <dsp:spPr>
        <a:xfrm rot="10800000">
          <a:off x="593432" y="1696679"/>
          <a:ext cx="7975495" cy="1371668"/>
        </a:xfrm>
        <a:prstGeom prst="homePlate">
          <a:avLst/>
        </a:prstGeom>
        <a:solidFill>
          <a:srgbClr val="CCFF99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7503" tIns="41910" rIns="78232" bIns="41910" numCol="1" spcCol="1270" anchor="ctr" anchorCtr="0">
          <a:noAutofit/>
        </a:bodyPr>
        <a:lstStyle/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Sosialisasi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Budaya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Pelayanan</a:t>
          </a:r>
          <a:r>
            <a:rPr lang="en-GB" sz="1100" kern="1200" dirty="0" smtClean="0">
              <a:solidFill>
                <a:schemeClr val="tx1"/>
              </a:solidFill>
            </a:rPr>
            <a:t> Prima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Akses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informasi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tentang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pelayanan</a:t>
          </a:r>
          <a:endParaRPr lang="en-GB" sz="11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i="1" kern="1200" dirty="0" smtClean="0">
              <a:solidFill>
                <a:schemeClr val="tx1"/>
              </a:solidFill>
            </a:rPr>
            <a:t>Punishment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kern="1200" dirty="0" err="1" smtClean="0">
              <a:solidFill>
                <a:schemeClr val="tx1"/>
              </a:solidFill>
            </a:rPr>
            <a:t>dan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100" i="1" kern="1200" dirty="0" smtClean="0">
              <a:solidFill>
                <a:schemeClr val="tx1"/>
              </a:solidFill>
            </a:rPr>
            <a:t>reward</a:t>
          </a: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100" kern="1200" dirty="0" smtClean="0">
              <a:solidFill>
                <a:schemeClr val="tx1"/>
              </a:solidFill>
            </a:rPr>
            <a:t>√ </a:t>
          </a:r>
          <a:r>
            <a:rPr lang="en-GB" sz="1100" kern="1200" dirty="0" err="1" smtClean="0">
              <a:solidFill>
                <a:schemeClr val="tx1"/>
              </a:solidFill>
            </a:rPr>
            <a:t>Sarana</a:t>
          </a:r>
          <a:r>
            <a:rPr lang="en-GB" sz="1100" kern="1200" dirty="0" smtClean="0">
              <a:solidFill>
                <a:schemeClr val="tx1"/>
              </a:solidFill>
            </a:rPr>
            <a:t> </a:t>
          </a:r>
          <a:r>
            <a:rPr lang="en-GB" sz="1200" kern="1200" dirty="0" err="1" smtClean="0">
              <a:solidFill>
                <a:schemeClr val="tx1"/>
              </a:solidFill>
            </a:rPr>
            <a:t>layanan</a:t>
          </a:r>
          <a:r>
            <a:rPr lang="en-GB" sz="1200" kern="1200" dirty="0" smtClean="0">
              <a:solidFill>
                <a:schemeClr val="tx1"/>
              </a:solidFill>
            </a:rPr>
            <a:t> </a:t>
          </a:r>
          <a:r>
            <a:rPr lang="en-GB" sz="1200" kern="1200" dirty="0" err="1" smtClean="0">
              <a:solidFill>
                <a:schemeClr val="tx1"/>
              </a:solidFill>
            </a:rPr>
            <a:t>terpadu</a:t>
          </a:r>
          <a:endParaRPr lang="en-GB" sz="1200" kern="1200" dirty="0" smtClean="0">
            <a:solidFill>
              <a:schemeClr val="tx1"/>
            </a:solidFill>
          </a:endParaRPr>
        </a:p>
        <a:p>
          <a:pPr lvl="0" algn="l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200" kern="1200" dirty="0" smtClean="0">
              <a:solidFill>
                <a:schemeClr val="tx1"/>
              </a:solidFill>
            </a:rPr>
            <a:t>√ </a:t>
          </a:r>
          <a:r>
            <a:rPr lang="en-GB" sz="1200" kern="1200" dirty="0" err="1" smtClean="0">
              <a:solidFill>
                <a:schemeClr val="tx1"/>
              </a:solidFill>
            </a:rPr>
            <a:t>Inovasi</a:t>
          </a:r>
          <a:endParaRPr lang="en-GB" sz="1200" kern="1200" dirty="0">
            <a:solidFill>
              <a:schemeClr val="tx1"/>
            </a:solidFill>
          </a:endParaRPr>
        </a:p>
      </dsp:txBody>
      <dsp:txXfrm rot="10800000">
        <a:off x="936349" y="1696679"/>
        <a:ext cx="7632578" cy="1371668"/>
      </dsp:txXfrm>
    </dsp:sp>
    <dsp:sp modelId="{E9F0605E-1465-4C08-9356-12E25D1C659F}">
      <dsp:nvSpPr>
        <dsp:cNvPr id="0" name=""/>
        <dsp:cNvSpPr/>
      </dsp:nvSpPr>
      <dsp:spPr>
        <a:xfrm>
          <a:off x="144139" y="1776525"/>
          <a:ext cx="1224006" cy="1260003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4E6DB6D-CEA8-44EB-9CB6-6659612DE014}">
      <dsp:nvSpPr>
        <dsp:cNvPr id="0" name=""/>
        <dsp:cNvSpPr/>
      </dsp:nvSpPr>
      <dsp:spPr>
        <a:xfrm rot="10800000">
          <a:off x="803092" y="3527599"/>
          <a:ext cx="7693843" cy="1415501"/>
        </a:xfrm>
        <a:prstGeom prst="homePlate">
          <a:avLst/>
        </a:prstGeom>
        <a:solidFill>
          <a:srgbClr val="CCFF99"/>
        </a:solidFill>
        <a:ln w="19050" cap="flat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77503" tIns="38100" rIns="71120" bIns="38100" numCol="1" spcCol="1270" anchor="ctr" anchorCtr="0">
          <a:noAutofit/>
        </a:bodyPr>
        <a:lstStyle/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chemeClr val="tx1"/>
              </a:solidFill>
            </a:rPr>
            <a:t>√ Survey </a:t>
          </a:r>
          <a:r>
            <a:rPr lang="en-GB" sz="1000" kern="1200" dirty="0" err="1" smtClean="0">
              <a:solidFill>
                <a:schemeClr val="tx1"/>
              </a:solidFill>
            </a:rPr>
            <a:t>Kepuasan</a:t>
          </a:r>
          <a:r>
            <a:rPr lang="en-GB" sz="1000" kern="1200" dirty="0" smtClean="0">
              <a:solidFill>
                <a:schemeClr val="tx1"/>
              </a:solidFill>
            </a:rPr>
            <a:t> </a:t>
          </a:r>
          <a:r>
            <a:rPr lang="en-GB" sz="1000" kern="1200" dirty="0" err="1" smtClean="0">
              <a:solidFill>
                <a:schemeClr val="tx1"/>
              </a:solidFill>
            </a:rPr>
            <a:t>Masyarakat</a:t>
          </a:r>
          <a:endParaRPr lang="en-GB" sz="1000" kern="1200" dirty="0" smtClean="0">
            <a:solidFill>
              <a:schemeClr val="tx1"/>
            </a:solidFill>
          </a:endParaRP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chemeClr val="tx1"/>
              </a:solidFill>
            </a:rPr>
            <a:t>√ </a:t>
          </a:r>
          <a:r>
            <a:rPr lang="en-GB" sz="1000" kern="1200" dirty="0" err="1" smtClean="0">
              <a:solidFill>
                <a:schemeClr val="tx1"/>
              </a:solidFill>
            </a:rPr>
            <a:t>Akses</a:t>
          </a:r>
          <a:r>
            <a:rPr lang="en-GB" sz="1000" kern="1200" dirty="0" smtClean="0">
              <a:solidFill>
                <a:schemeClr val="tx1"/>
              </a:solidFill>
            </a:rPr>
            <a:t> </a:t>
          </a:r>
          <a:r>
            <a:rPr lang="en-GB" sz="1000" kern="1200" dirty="0" err="1" smtClean="0">
              <a:solidFill>
                <a:schemeClr val="tx1"/>
              </a:solidFill>
            </a:rPr>
            <a:t>hasil</a:t>
          </a:r>
          <a:r>
            <a:rPr lang="en-GB" sz="1000" kern="1200" dirty="0" smtClean="0">
              <a:solidFill>
                <a:schemeClr val="tx1"/>
              </a:solidFill>
            </a:rPr>
            <a:t> SKM</a:t>
          </a:r>
        </a:p>
        <a:p>
          <a:pPr lvl="0" algn="l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>
              <a:solidFill>
                <a:schemeClr val="tx1"/>
              </a:solidFill>
            </a:rPr>
            <a:t>√ </a:t>
          </a:r>
          <a:r>
            <a:rPr lang="en-GB" sz="1000" kern="1200" dirty="0" err="1" smtClean="0">
              <a:solidFill>
                <a:schemeClr val="tx1"/>
              </a:solidFill>
            </a:rPr>
            <a:t>Tindak</a:t>
          </a:r>
          <a:r>
            <a:rPr lang="en-GB" sz="1000" kern="1200" dirty="0" smtClean="0">
              <a:solidFill>
                <a:schemeClr val="tx1"/>
              </a:solidFill>
            </a:rPr>
            <a:t> </a:t>
          </a:r>
          <a:r>
            <a:rPr lang="en-GB" sz="1000" kern="1200" dirty="0" err="1" smtClean="0">
              <a:solidFill>
                <a:schemeClr val="tx1"/>
              </a:solidFill>
            </a:rPr>
            <a:t>lanjut</a:t>
          </a:r>
          <a:r>
            <a:rPr lang="en-GB" sz="1000" kern="1200" dirty="0" smtClean="0">
              <a:solidFill>
                <a:schemeClr val="tx1"/>
              </a:solidFill>
            </a:rPr>
            <a:t> SKM</a:t>
          </a:r>
        </a:p>
      </dsp:txBody>
      <dsp:txXfrm rot="10800000">
        <a:off x="1156967" y="3527599"/>
        <a:ext cx="7339968" cy="1415501"/>
      </dsp:txXfrm>
    </dsp:sp>
    <dsp:sp modelId="{D908ED6A-C350-44F9-BAC2-7F24473CF7AC}">
      <dsp:nvSpPr>
        <dsp:cNvPr id="0" name=""/>
        <dsp:cNvSpPr/>
      </dsp:nvSpPr>
      <dsp:spPr>
        <a:xfrm>
          <a:off x="246969" y="3592381"/>
          <a:ext cx="1224006" cy="1260003"/>
        </a:xfrm>
        <a:prstGeom prst="ellipse">
          <a:avLst/>
        </a:prstGeom>
        <a:solidFill>
          <a:srgbClr val="FFFF00"/>
        </a:solidFill>
        <a:ln w="1905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A0710E-C20F-4F78-906C-94BE3FBF67E0}" type="datetimeFigureOut">
              <a:rPr lang="en-GB" smtClean="0"/>
              <a:t>03/04/2020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368FC73-526A-4A5C-9691-6C6305120E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481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368FC73-526A-4A5C-9691-6C6305120E1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58789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32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id-ID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42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 altLang="id-ID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195110E-93B3-418F-BFDA-6F474F883110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81830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F2CF352-4301-4B6E-A9AB-CA39CF32481B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1968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4C2B4F-1FB1-4FA1-8327-7163B89D708F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336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8659" y="128635"/>
            <a:ext cx="8371657" cy="750083"/>
          </a:xfrm>
        </p:spPr>
        <p:txBody>
          <a:bodyPr/>
          <a:lstStyle>
            <a:lvl1pPr>
              <a:defRPr spc="880" baseline="0"/>
            </a:lvl1pPr>
          </a:lstStyle>
          <a:p>
            <a:r>
              <a:rPr lang="en-US" altLang="ja-JP" smtClean="0"/>
              <a:t>Click to edit Master title style</a:t>
            </a:r>
            <a:endParaRPr lang="ja-JP" altLang="en-US" dirty="0"/>
          </a:p>
        </p:txBody>
      </p:sp>
      <p:sp>
        <p:nvSpPr>
          <p:cNvPr id="5" name="テキスト プレースホルダー 11"/>
          <p:cNvSpPr>
            <a:spLocks noGrp="1"/>
          </p:cNvSpPr>
          <p:nvPr>
            <p:ph type="body" sz="quarter" idx="14"/>
          </p:nvPr>
        </p:nvSpPr>
        <p:spPr>
          <a:xfrm>
            <a:off x="548204" y="1868827"/>
            <a:ext cx="8029589" cy="695796"/>
          </a:xfrm>
        </p:spPr>
        <p:txBody>
          <a:bodyPr anchor="b">
            <a:noAutofit/>
          </a:bodyPr>
          <a:lstStyle>
            <a:lvl1pPr algn="l">
              <a:defRPr sz="3200" spc="176">
                <a:solidFill>
                  <a:schemeClr val="accent1"/>
                </a:solidFill>
                <a:latin typeface="+mj-lt"/>
              </a:defRPr>
            </a:lvl1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6" name="テキスト プレースホルダー 11"/>
          <p:cNvSpPr>
            <a:spLocks noGrp="1"/>
          </p:cNvSpPr>
          <p:nvPr>
            <p:ph type="body" sz="quarter" idx="15"/>
          </p:nvPr>
        </p:nvSpPr>
        <p:spPr>
          <a:xfrm>
            <a:off x="548204" y="2708920"/>
            <a:ext cx="8029589" cy="2160240"/>
          </a:xfrm>
        </p:spPr>
        <p:txBody>
          <a:bodyPr>
            <a:noAutofit/>
          </a:bodyPr>
          <a:lstStyle>
            <a:lvl1pPr algn="l">
              <a:lnSpc>
                <a:spcPct val="120000"/>
              </a:lnSpc>
              <a:defRPr sz="14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altLang="ja-JP" smtClean="0"/>
              <a:t>Click to edit Master text styles</a:t>
            </a:r>
          </a:p>
        </p:txBody>
      </p:sp>
      <p:sp>
        <p:nvSpPr>
          <p:cNvPr id="7" name="フッター プレースホルダー 2"/>
          <p:cNvSpPr>
            <a:spLocks noGrp="1"/>
          </p:cNvSpPr>
          <p:nvPr>
            <p:ph type="ftr" sz="quarter" idx="16"/>
          </p:nvPr>
        </p:nvSpPr>
        <p:spPr>
          <a:xfrm>
            <a:off x="4706938" y="6394450"/>
            <a:ext cx="38893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スライド番号プレースホルダー 3"/>
          <p:cNvSpPr>
            <a:spLocks noGrp="1"/>
          </p:cNvSpPr>
          <p:nvPr>
            <p:ph type="sldNum" sz="quarter" idx="17"/>
          </p:nvPr>
        </p:nvSpPr>
        <p:spPr>
          <a:xfrm>
            <a:off x="8686800" y="6394450"/>
            <a:ext cx="4540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188938-200B-42BD-9552-F5B6A8FB213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66533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068372-98FB-4021-B144-19856A2C02D3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9127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772617-7C4B-434B-8BEB-E12DC9A163E9}" type="datetime1">
              <a:rPr lang="en-US" smtClean="0"/>
              <a:t>4/3/2020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322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302C1-AD19-4DA1-942D-FF520C6CCEBA}" type="datetime1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41065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4C6D68F-FF48-4BDD-8B1E-6A36C2D5CB04}" type="datetime1">
              <a:rPr lang="en-US" smtClean="0"/>
              <a:t>4/3/2020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7871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ACF8D8E-4D06-49DD-85F8-0914D9F7114F}" type="datetime1">
              <a:rPr lang="en-US" smtClean="0"/>
              <a:t>4/3/2020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1359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2F4B9F-70E3-416A-B45F-6B07E564044F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44784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07F863-191D-47E8-911A-66D05F3F1228}" type="datetime1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9314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74354F-DE8D-4934-8026-8D69A4898ACA}" type="datetime1">
              <a:rPr lang="en-US" smtClean="0"/>
              <a:t>4/3/2020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576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n-US" smtClean="0"/>
              <a:t>Haga clic para modificar el estilo de texto del patrón</a:t>
            </a:r>
          </a:p>
          <a:p>
            <a:pPr lvl="1"/>
            <a:r>
              <a:rPr lang="es-ES" altLang="en-US" smtClean="0"/>
              <a:t>Segundo nivel</a:t>
            </a:r>
          </a:p>
          <a:p>
            <a:pPr lvl="2"/>
            <a:r>
              <a:rPr lang="es-ES" altLang="en-US" smtClean="0"/>
              <a:t>Tercer nivel</a:t>
            </a:r>
          </a:p>
          <a:p>
            <a:pPr lvl="3"/>
            <a:r>
              <a:rPr lang="es-ES" altLang="en-US" smtClean="0"/>
              <a:t>Cuarto nivel</a:t>
            </a:r>
          </a:p>
          <a:p>
            <a:pPr lvl="4"/>
            <a:r>
              <a:rPr lang="es-ES" altLang="en-U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35790F5C-7E18-421C-9E9B-0E37AB502A56}" type="datetime1">
              <a:rPr lang="en-US" smtClean="0"/>
              <a:t>4/3/2020</a:t>
            </a:fld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F40B41D-FD10-4A38-B39B-626510BD49B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  <p:sldLayoutId id="2147483804" r:id="rId12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8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9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7" Type="http://schemas.openxmlformats.org/officeDocument/2006/relationships/image" Target="../media/image10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4.xml"/><Relationship Id="rId3" Type="http://schemas.microsoft.com/office/2007/relationships/hdphoto" Target="../media/hdphoto1.wdp"/><Relationship Id="rId7" Type="http://schemas.openxmlformats.org/officeDocument/2006/relationships/diagramColors" Target="../diagrams/colors4.xm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4.xml"/><Relationship Id="rId5" Type="http://schemas.openxmlformats.org/officeDocument/2006/relationships/diagramLayout" Target="../diagrams/layout4.xml"/><Relationship Id="rId4" Type="http://schemas.openxmlformats.org/officeDocument/2006/relationships/diagramData" Target="../diagrams/data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diagramLayout" Target="../diagrams/layout5.xml"/><Relationship Id="rId7" Type="http://schemas.openxmlformats.org/officeDocument/2006/relationships/image" Target="../media/image12.jpeg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Relationship Id="rId9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7" Type="http://schemas.openxmlformats.org/officeDocument/2006/relationships/image" Target="../media/image19.jpeg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808112"/>
            <a:ext cx="7851648" cy="1828800"/>
          </a:xfrm>
          <a:solidFill>
            <a:schemeClr val="bg1"/>
          </a:solidFill>
        </p:spPr>
        <p:txBody>
          <a:bodyPr/>
          <a:lstStyle/>
          <a:p>
            <a:r>
              <a:rPr lang="en-GB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ZONA INTEGRITAS MENUJU WBK/WBBM</a:t>
            </a:r>
            <a:endParaRPr lang="en-GB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16224" y="3044552"/>
            <a:ext cx="7020272" cy="1752600"/>
          </a:xfrm>
        </p:spPr>
        <p:txBody>
          <a:bodyPr/>
          <a:lstStyle/>
          <a:p>
            <a:r>
              <a:rPr lang="en-GB" sz="2000" dirty="0" smtClean="0">
                <a:latin typeface="Arial Black" panose="020B0A04020102020204" pitchFamily="34" charset="0"/>
              </a:rPr>
              <a:t>DINAS PENANAMAN MODAL DAN PTSP KABUPATEN GRESIK</a:t>
            </a:r>
          </a:p>
          <a:p>
            <a:r>
              <a:rPr lang="en-GB" sz="2000" dirty="0" smtClean="0">
                <a:latin typeface="Arial Black" panose="020B0A04020102020204" pitchFamily="34" charset="0"/>
              </a:rPr>
              <a:t>TAHUN 20</a:t>
            </a:r>
            <a:r>
              <a:rPr lang="id-ID" sz="2000" dirty="0" smtClean="0">
                <a:latin typeface="Arial Black" panose="020B0A04020102020204" pitchFamily="34" charset="0"/>
              </a:rPr>
              <a:t>20</a:t>
            </a:r>
            <a:endParaRPr lang="en-GB" sz="2000" dirty="0">
              <a:latin typeface="Arial Black" panose="020B0A04020102020204" pitchFamily="34" charset="0"/>
            </a:endParaRPr>
          </a:p>
        </p:txBody>
      </p:sp>
      <p:sp>
        <p:nvSpPr>
          <p:cNvPr id="4" name="AutoShape 2" descr="Hasil gambar untuk zona integritas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5" name="AutoShape 4" descr="Hasil gambar untuk zona integritas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" name="Picture 5" descr="Hasil gambar untuk zona integritas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599" y="2492896"/>
            <a:ext cx="1440000" cy="14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Hasil gambar untuk zona integrita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258" y="7936"/>
            <a:ext cx="1440000" cy="14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7" descr="Hasil gambar untuk zona integrita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5229200"/>
            <a:ext cx="9144000" cy="1632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9" descr="Hasil gambar untuk zona integritas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96" y="1268760"/>
            <a:ext cx="1440000" cy="14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10" descr="Hasil gambar untuk zona integritas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5944" y="3717032"/>
            <a:ext cx="1440000" cy="1440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Picture 11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12360" y="-27384"/>
            <a:ext cx="1331640" cy="1224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34955677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20272" y="188640"/>
            <a:ext cx="2664296" cy="39773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4400" b="1" dirty="0" smtClean="0">
                <a:latin typeface="Arial Rounded MT Bold" panose="020F0704030504030204" pitchFamily="34" charset="0"/>
              </a:rPr>
              <a:t>I</a:t>
            </a:r>
          </a:p>
          <a:p>
            <a:pPr marL="0" indent="0" algn="ctr">
              <a:buNone/>
            </a:pPr>
            <a:r>
              <a:rPr lang="en-GB" sz="4400" b="1" dirty="0" smtClean="0">
                <a:latin typeface="Arial Rounded MT Bold" panose="020F0704030504030204" pitchFamily="34" charset="0"/>
              </a:rPr>
              <a:t>N</a:t>
            </a:r>
          </a:p>
          <a:p>
            <a:pPr marL="0" indent="0" algn="ctr">
              <a:buNone/>
            </a:pPr>
            <a:r>
              <a:rPr lang="en-GB" sz="4400" b="1" dirty="0" smtClean="0">
                <a:latin typeface="Arial Rounded MT Bold" panose="020F0704030504030204" pitchFamily="34" charset="0"/>
              </a:rPr>
              <a:t>O</a:t>
            </a:r>
          </a:p>
          <a:p>
            <a:pPr marL="0" indent="0" algn="ctr">
              <a:buNone/>
            </a:pPr>
            <a:r>
              <a:rPr lang="en-GB" sz="4400" b="1" dirty="0" smtClean="0">
                <a:latin typeface="Arial Rounded MT Bold" panose="020F0704030504030204" pitchFamily="34" charset="0"/>
              </a:rPr>
              <a:t>V</a:t>
            </a:r>
          </a:p>
          <a:p>
            <a:pPr marL="0" indent="0" algn="ctr">
              <a:buNone/>
            </a:pPr>
            <a:r>
              <a:rPr lang="en-GB" sz="4400" b="1" dirty="0" smtClean="0">
                <a:latin typeface="Arial Rounded MT Bold" panose="020F0704030504030204" pitchFamily="34" charset="0"/>
              </a:rPr>
              <a:t>A</a:t>
            </a:r>
          </a:p>
          <a:p>
            <a:pPr marL="0" indent="0" algn="ctr">
              <a:buNone/>
            </a:pPr>
            <a:r>
              <a:rPr lang="en-GB" sz="4400" b="1" dirty="0" smtClean="0">
                <a:latin typeface="Arial Rounded MT Bold" panose="020F0704030504030204" pitchFamily="34" charset="0"/>
              </a:rPr>
              <a:t>S</a:t>
            </a:r>
          </a:p>
          <a:p>
            <a:pPr marL="0" indent="0" algn="ctr">
              <a:buNone/>
            </a:pPr>
            <a:r>
              <a:rPr lang="en-GB" sz="4400" b="1" dirty="0">
                <a:latin typeface="Arial Rounded MT Bold" panose="020F0704030504030204" pitchFamily="34" charset="0"/>
              </a:rPr>
              <a:t>I</a:t>
            </a:r>
            <a:endParaRPr lang="en-GB" sz="4400" b="1" dirty="0" smtClean="0">
              <a:latin typeface="Arial Rounded MT Bold" panose="020F0704030504030204" pitchFamily="34" charset="0"/>
            </a:endParaRPr>
          </a:p>
        </p:txBody>
      </p:sp>
      <p:pic>
        <p:nvPicPr>
          <p:cNvPr id="4" name="Picture 3" descr="Hasil gambar untuk inovasi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232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asil gambar untuk inovasi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"/>
            <a:ext cx="9144000" cy="695739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352928" cy="1224136"/>
          </a:xfrm>
        </p:spPr>
        <p:txBody>
          <a:bodyPr>
            <a:noAutofit/>
          </a:bodyPr>
          <a:lstStyle/>
          <a:p>
            <a:pPr eaLnBrk="1" hangingPunct="1">
              <a:defRPr/>
            </a:pPr>
            <a:r>
              <a:rPr lang="en-GB" sz="4000" b="1" spc="-15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n-ea"/>
                <a:cs typeface="+mn-cs"/>
              </a:rPr>
              <a:t>INOVASI</a:t>
            </a:r>
            <a:r>
              <a:rPr lang="en-GB" sz="4000" b="1" spc="-1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n-ea"/>
                <a:cs typeface="+mn-cs"/>
              </a:rPr>
              <a:t/>
            </a:r>
            <a:br>
              <a:rPr lang="en-GB" sz="4000" b="1" spc="-1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n-ea"/>
                <a:cs typeface="+mn-cs"/>
              </a:rPr>
            </a:br>
            <a:r>
              <a:rPr lang="en-GB" sz="4000" b="1" spc="-15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ndara" pitchFamily="34" charset="0"/>
                <a:ea typeface="+mn-ea"/>
                <a:cs typeface="+mn-cs"/>
              </a:rPr>
              <a:t>DINAS PENANAMAN MODAL &amp; PTSP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9750" y="1844675"/>
            <a:ext cx="7704658" cy="3816573"/>
          </a:xfrm>
        </p:spPr>
        <p:txBody>
          <a:bodyPr>
            <a:normAutofit fontScale="92500" lnSpcReduction="10000"/>
          </a:bodyPr>
          <a:lstStyle/>
          <a:p>
            <a:pPr marL="444500" indent="-444500" eaLnBrk="1" hangingPunct="1">
              <a:spcBef>
                <a:spcPts val="0"/>
              </a:spcBef>
              <a:buFontTx/>
              <a:buAutoNum type="arabicPeriod"/>
              <a:defRPr/>
            </a:pPr>
            <a:r>
              <a:rPr lang="en-GB" sz="2400" b="1" i="1" dirty="0" smtClean="0">
                <a:latin typeface="Bell MT" panose="02020503060305020303" pitchFamily="18" charset="0"/>
              </a:rPr>
              <a:t>Si Wanda </a:t>
            </a:r>
            <a:r>
              <a:rPr lang="en-GB" sz="2400" b="1" i="1" dirty="0" err="1" smtClean="0">
                <a:latin typeface="Bell MT" panose="02020503060305020303" pitchFamily="18" charset="0"/>
              </a:rPr>
              <a:t>Imut</a:t>
            </a:r>
            <a:endParaRPr lang="en-GB" sz="2400" b="1" i="1" dirty="0" smtClean="0">
              <a:latin typeface="Bell MT" panose="02020503060305020303" pitchFamily="18" charset="0"/>
            </a:endParaRPr>
          </a:p>
          <a:p>
            <a:pPr marL="44450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GB" sz="2400" dirty="0" err="1" smtClean="0">
                <a:latin typeface="Bell MT" panose="02020503060305020303" pitchFamily="18" charset="0"/>
              </a:rPr>
              <a:t>Sistem</a:t>
            </a:r>
            <a:r>
              <a:rPr lang="en-GB" sz="2400" dirty="0" smtClean="0">
                <a:latin typeface="Bell MT" panose="02020503060305020303" pitchFamily="18" charset="0"/>
              </a:rPr>
              <a:t> </a:t>
            </a:r>
            <a:r>
              <a:rPr lang="en-GB" sz="2400" dirty="0" err="1" smtClean="0">
                <a:latin typeface="Bell MT" panose="02020503060305020303" pitchFamily="18" charset="0"/>
              </a:rPr>
              <a:t>Pengawasan</a:t>
            </a:r>
            <a:r>
              <a:rPr lang="en-GB" sz="2400" dirty="0" smtClean="0">
                <a:latin typeface="Bell MT" panose="02020503060305020303" pitchFamily="18" charset="0"/>
              </a:rPr>
              <a:t> </a:t>
            </a:r>
            <a:r>
              <a:rPr lang="en-GB" sz="2400" dirty="0" err="1" smtClean="0">
                <a:latin typeface="Bell MT" panose="02020503060305020303" pitchFamily="18" charset="0"/>
              </a:rPr>
              <a:t>dan</a:t>
            </a:r>
            <a:r>
              <a:rPr lang="en-GB" sz="2400" dirty="0" smtClean="0">
                <a:latin typeface="Bell MT" panose="02020503060305020303" pitchFamily="18" charset="0"/>
              </a:rPr>
              <a:t> </a:t>
            </a:r>
            <a:r>
              <a:rPr lang="en-GB" sz="2400" dirty="0" err="1" smtClean="0">
                <a:latin typeface="Bell MT" panose="02020503060305020303" pitchFamily="18" charset="0"/>
              </a:rPr>
              <a:t>Pengendalian</a:t>
            </a:r>
            <a:r>
              <a:rPr lang="en-GB" sz="2400" dirty="0" smtClean="0">
                <a:latin typeface="Bell MT" panose="02020503060305020303" pitchFamily="18" charset="0"/>
              </a:rPr>
              <a:t> IMB </a:t>
            </a:r>
            <a:r>
              <a:rPr lang="en-GB" sz="2400" dirty="0" err="1" smtClean="0">
                <a:latin typeface="Bell MT" panose="02020503060305020303" pitchFamily="18" charset="0"/>
              </a:rPr>
              <a:t>melalui</a:t>
            </a:r>
            <a:r>
              <a:rPr lang="en-GB" sz="2400" dirty="0" smtClean="0">
                <a:latin typeface="Bell MT" panose="02020503060305020303" pitchFamily="18" charset="0"/>
              </a:rPr>
              <a:t> </a:t>
            </a:r>
            <a:r>
              <a:rPr lang="en-GB" sz="2400" dirty="0" err="1" smtClean="0">
                <a:latin typeface="Bell MT" panose="02020503060305020303" pitchFamily="18" charset="0"/>
              </a:rPr>
              <a:t>Satelit</a:t>
            </a:r>
            <a:r>
              <a:rPr lang="en-GB" sz="2400" dirty="0" smtClean="0">
                <a:latin typeface="Bell MT" panose="02020503060305020303" pitchFamily="18" charset="0"/>
              </a:rPr>
              <a:t> </a:t>
            </a:r>
          </a:p>
          <a:p>
            <a:pPr marL="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GB" sz="2400" b="1" i="1" dirty="0" smtClean="0">
                <a:latin typeface="Bell MT" panose="02020503060305020303" pitchFamily="18" charset="0"/>
              </a:rPr>
              <a:t>2.  </a:t>
            </a:r>
            <a:r>
              <a:rPr lang="en-GB" sz="2400" b="1" i="1" dirty="0" err="1" smtClean="0">
                <a:latin typeface="Bell MT" panose="02020503060305020303" pitchFamily="18" charset="0"/>
              </a:rPr>
              <a:t>Tak</a:t>
            </a:r>
            <a:r>
              <a:rPr lang="en-GB" sz="2400" b="1" i="1" dirty="0" smtClean="0">
                <a:latin typeface="Bell MT" panose="02020503060305020303" pitchFamily="18" charset="0"/>
              </a:rPr>
              <a:t> </a:t>
            </a:r>
            <a:r>
              <a:rPr lang="en-GB" sz="2400" b="1" i="1" dirty="0" err="1" smtClean="0">
                <a:latin typeface="Bell MT" panose="02020503060305020303" pitchFamily="18" charset="0"/>
              </a:rPr>
              <a:t>Modali</a:t>
            </a:r>
            <a:endParaRPr lang="en-GB" sz="2400" b="1" i="1" dirty="0">
              <a:latin typeface="Bell MT" panose="02020503060305020303" pitchFamily="18" charset="0"/>
            </a:endParaRPr>
          </a:p>
          <a:p>
            <a:pPr marL="44450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GB" sz="2400" dirty="0" err="1" smtClean="0">
                <a:latin typeface="Bell MT" panose="02020503060305020303" pitchFamily="18" charset="0"/>
              </a:rPr>
              <a:t>Tekad</a:t>
            </a:r>
            <a:r>
              <a:rPr lang="en-GB" sz="2400" dirty="0" smtClean="0">
                <a:latin typeface="Bell MT" panose="02020503060305020303" pitchFamily="18" charset="0"/>
              </a:rPr>
              <a:t> Akan </a:t>
            </a:r>
            <a:r>
              <a:rPr lang="en-GB" sz="2400" dirty="0" err="1" smtClean="0">
                <a:latin typeface="Bell MT" panose="02020503060305020303" pitchFamily="18" charset="0"/>
              </a:rPr>
              <a:t>Kemudahan</a:t>
            </a:r>
            <a:r>
              <a:rPr lang="en-GB" sz="2400" dirty="0" smtClean="0">
                <a:latin typeface="Bell MT" panose="02020503060305020303" pitchFamily="18" charset="0"/>
              </a:rPr>
              <a:t> </a:t>
            </a:r>
            <a:r>
              <a:rPr lang="en-GB" sz="2400" dirty="0" err="1" smtClean="0">
                <a:latin typeface="Bell MT" panose="02020503060305020303" pitchFamily="18" charset="0"/>
              </a:rPr>
              <a:t>Membantu</a:t>
            </a:r>
            <a:r>
              <a:rPr lang="en-GB" sz="2400" dirty="0" smtClean="0">
                <a:latin typeface="Bell MT" panose="02020503060305020303" pitchFamily="18" charset="0"/>
              </a:rPr>
              <a:t> Orang Dalam </a:t>
            </a:r>
            <a:r>
              <a:rPr lang="en-GB" sz="2400" dirty="0" err="1" smtClean="0">
                <a:latin typeface="Bell MT" panose="02020503060305020303" pitchFamily="18" charset="0"/>
              </a:rPr>
              <a:t>Layanan</a:t>
            </a:r>
            <a:r>
              <a:rPr lang="en-GB" sz="2400" dirty="0" smtClean="0">
                <a:latin typeface="Bell MT" panose="02020503060305020303" pitchFamily="18" charset="0"/>
              </a:rPr>
              <a:t> </a:t>
            </a:r>
            <a:r>
              <a:rPr lang="en-GB" sz="2400" dirty="0" err="1" smtClean="0">
                <a:latin typeface="Bell MT" panose="02020503060305020303" pitchFamily="18" charset="0"/>
              </a:rPr>
              <a:t>Izin</a:t>
            </a:r>
            <a:r>
              <a:rPr lang="en-GB" sz="2400" dirty="0">
                <a:latin typeface="Bell MT" panose="02020503060305020303" pitchFamily="18" charset="0"/>
              </a:rPr>
              <a:t> </a:t>
            </a:r>
            <a:r>
              <a:rPr lang="en-GB" sz="2400" dirty="0" smtClean="0">
                <a:latin typeface="Bell MT" panose="02020503060305020303" pitchFamily="18" charset="0"/>
              </a:rPr>
              <a:t>(</a:t>
            </a:r>
            <a:r>
              <a:rPr lang="en-GB" sz="2400" dirty="0" err="1" smtClean="0">
                <a:latin typeface="Bell MT" panose="02020503060305020303" pitchFamily="18" charset="0"/>
              </a:rPr>
              <a:t>untuk</a:t>
            </a:r>
            <a:r>
              <a:rPr lang="en-GB" sz="2400" dirty="0" smtClean="0">
                <a:latin typeface="Bell MT" panose="02020503060305020303" pitchFamily="18" charset="0"/>
              </a:rPr>
              <a:t> TDI </a:t>
            </a:r>
            <a:r>
              <a:rPr lang="en-GB" sz="2400" dirty="0" err="1" smtClean="0">
                <a:latin typeface="Bell MT" panose="02020503060305020303" pitchFamily="18" charset="0"/>
              </a:rPr>
              <a:t>dan</a:t>
            </a:r>
            <a:r>
              <a:rPr lang="en-GB" sz="2400" dirty="0" smtClean="0">
                <a:latin typeface="Bell MT" panose="02020503060305020303" pitchFamily="18" charset="0"/>
              </a:rPr>
              <a:t> PIRT)</a:t>
            </a:r>
          </a:p>
          <a:p>
            <a:pPr marL="444500" indent="-444500" eaLnBrk="1" hangingPunct="1">
              <a:spcBef>
                <a:spcPts val="0"/>
              </a:spcBef>
              <a:buFontTx/>
              <a:buNone/>
              <a:defRPr/>
            </a:pPr>
            <a:r>
              <a:rPr lang="en-GB" sz="2400" b="1" i="1" dirty="0" smtClean="0">
                <a:latin typeface="Bell MT" panose="02020503060305020303" pitchFamily="18" charset="0"/>
              </a:rPr>
              <a:t>3.  O- Distro</a:t>
            </a:r>
          </a:p>
          <a:p>
            <a:pPr marL="44450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GB" sz="2400" dirty="0" err="1" smtClean="0">
                <a:latin typeface="Bell MT" panose="02020503060305020303" pitchFamily="18" charset="0"/>
              </a:rPr>
              <a:t>Operasionalisasi</a:t>
            </a:r>
            <a:r>
              <a:rPr lang="en-GB" sz="2400" dirty="0" smtClean="0">
                <a:latin typeface="Bell MT" panose="02020503060305020303" pitchFamily="18" charset="0"/>
              </a:rPr>
              <a:t> Digital Storage</a:t>
            </a:r>
          </a:p>
          <a:p>
            <a:pPr marL="444500" indent="-444500" eaLnBrk="1" hangingPunct="1">
              <a:spcBef>
                <a:spcPts val="0"/>
              </a:spcBef>
              <a:buFontTx/>
              <a:buNone/>
              <a:defRPr/>
            </a:pPr>
            <a:r>
              <a:rPr lang="en-GB" sz="2400" b="1" i="1" dirty="0" smtClean="0">
                <a:latin typeface="Bell MT" panose="02020503060305020303" pitchFamily="18" charset="0"/>
              </a:rPr>
              <a:t>4.  </a:t>
            </a:r>
            <a:r>
              <a:rPr lang="en-GB" sz="2400" b="1" i="1" dirty="0" err="1" smtClean="0">
                <a:latin typeface="Bell MT" panose="02020503060305020303" pitchFamily="18" charset="0"/>
              </a:rPr>
              <a:t>SiUPID</a:t>
            </a:r>
            <a:r>
              <a:rPr lang="en-GB" sz="2400" b="1" i="1" dirty="0" smtClean="0">
                <a:latin typeface="Bell MT" panose="02020503060305020303" pitchFamily="18" charset="0"/>
              </a:rPr>
              <a:t> </a:t>
            </a:r>
          </a:p>
          <a:p>
            <a:pPr marL="444500" indent="0" eaLnBrk="1" hangingPunct="1">
              <a:spcBef>
                <a:spcPts val="0"/>
              </a:spcBef>
              <a:buFontTx/>
              <a:buNone/>
              <a:defRPr/>
            </a:pPr>
            <a:r>
              <a:rPr lang="en-GB" sz="2400" dirty="0" smtClean="0">
                <a:latin typeface="Bell MT" panose="02020503060305020303" pitchFamily="18" charset="0"/>
              </a:rPr>
              <a:t>SIUP </a:t>
            </a:r>
            <a:r>
              <a:rPr lang="en-GB" sz="2400" dirty="0" err="1" smtClean="0">
                <a:latin typeface="Bell MT" panose="02020503060305020303" pitchFamily="18" charset="0"/>
              </a:rPr>
              <a:t>dan</a:t>
            </a:r>
            <a:r>
              <a:rPr lang="en-GB" sz="2400" dirty="0" smtClean="0">
                <a:latin typeface="Bell MT" panose="02020503060305020303" pitchFamily="18" charset="0"/>
              </a:rPr>
              <a:t> TDP </a:t>
            </a:r>
            <a:r>
              <a:rPr lang="en-GB" sz="2400" dirty="0" err="1" smtClean="0">
                <a:latin typeface="Bell MT" panose="02020503060305020303" pitchFamily="18" charset="0"/>
              </a:rPr>
              <a:t>dapat</a:t>
            </a:r>
            <a:r>
              <a:rPr lang="en-GB" sz="2400" dirty="0" smtClean="0">
                <a:latin typeface="Bell MT" panose="02020503060305020303" pitchFamily="18" charset="0"/>
              </a:rPr>
              <a:t> </a:t>
            </a:r>
            <a:r>
              <a:rPr lang="en-GB" sz="2400" dirty="0" err="1" smtClean="0">
                <a:latin typeface="Bell MT" panose="02020503060305020303" pitchFamily="18" charset="0"/>
              </a:rPr>
              <a:t>ditunggu</a:t>
            </a:r>
            <a:endParaRPr lang="en-GB" sz="2400" dirty="0">
              <a:latin typeface="Bell MT" panose="02020503060305020303" pitchFamily="18" charset="0"/>
            </a:endParaRPr>
          </a:p>
          <a:p>
            <a:pPr marL="444500" indent="-444500">
              <a:spcBef>
                <a:spcPts val="0"/>
              </a:spcBef>
              <a:buNone/>
              <a:defRPr/>
            </a:pPr>
            <a:r>
              <a:rPr lang="en-GB" sz="2400" b="1" i="1" dirty="0" smtClean="0">
                <a:latin typeface="Bell MT" panose="02020503060305020303" pitchFamily="18" charset="0"/>
              </a:rPr>
              <a:t>5.  E-</a:t>
            </a:r>
            <a:r>
              <a:rPr lang="en-GB" sz="2400" b="1" i="1" dirty="0" err="1" smtClean="0">
                <a:latin typeface="Bell MT" panose="02020503060305020303" pitchFamily="18" charset="0"/>
              </a:rPr>
              <a:t>Perizinan</a:t>
            </a:r>
            <a:r>
              <a:rPr lang="en-GB" sz="2400" b="1" i="1" dirty="0" smtClean="0">
                <a:latin typeface="Bell MT" panose="02020503060305020303" pitchFamily="18" charset="0"/>
              </a:rPr>
              <a:t> </a:t>
            </a:r>
            <a:endParaRPr lang="en-GB" sz="2400" b="1" i="1" dirty="0">
              <a:latin typeface="Bell MT" panose="02020503060305020303" pitchFamily="18" charset="0"/>
            </a:endParaRPr>
          </a:p>
          <a:p>
            <a:pPr marL="444500" indent="0">
              <a:spcBef>
                <a:spcPts val="0"/>
              </a:spcBef>
              <a:buNone/>
              <a:defRPr/>
            </a:pPr>
            <a:r>
              <a:rPr lang="en-GB" sz="2400" dirty="0" err="1" smtClean="0">
                <a:latin typeface="Bell MT" panose="02020503060305020303" pitchFamily="18" charset="0"/>
              </a:rPr>
              <a:t>Meliputi</a:t>
            </a:r>
            <a:r>
              <a:rPr lang="en-GB" sz="2400" dirty="0" smtClean="0">
                <a:latin typeface="Bell MT" panose="02020503060305020303" pitchFamily="18" charset="0"/>
              </a:rPr>
              <a:t> tracking system, </a:t>
            </a:r>
            <a:r>
              <a:rPr lang="en-GB" sz="2400" dirty="0" err="1" smtClean="0">
                <a:latin typeface="Bell MT" panose="02020503060305020303" pitchFamily="18" charset="0"/>
              </a:rPr>
              <a:t>izin</a:t>
            </a:r>
            <a:r>
              <a:rPr lang="en-GB" sz="2400" dirty="0" smtClean="0">
                <a:latin typeface="Bell MT" panose="02020503060305020303" pitchFamily="18" charset="0"/>
              </a:rPr>
              <a:t> online, e – </a:t>
            </a:r>
            <a:r>
              <a:rPr lang="en-GB" sz="2400" dirty="0" err="1" smtClean="0">
                <a:latin typeface="Bell MT" panose="02020503060305020303" pitchFamily="18" charset="0"/>
              </a:rPr>
              <a:t>pengaduan</a:t>
            </a:r>
            <a:r>
              <a:rPr lang="en-GB" sz="2400" dirty="0" smtClean="0">
                <a:latin typeface="Bell MT" panose="02020503060305020303" pitchFamily="18" charset="0"/>
              </a:rPr>
              <a:t>, SIPPADU, Digital Storage</a:t>
            </a:r>
            <a:endParaRPr lang="en-GB" sz="2400" dirty="0">
              <a:latin typeface="Bell MT" panose="02020503060305020303" pitchFamily="18" charset="0"/>
            </a:endParaRPr>
          </a:p>
          <a:p>
            <a:pPr marL="444500" indent="0" eaLnBrk="1" hangingPunct="1">
              <a:spcBef>
                <a:spcPts val="0"/>
              </a:spcBef>
              <a:buFontTx/>
              <a:buNone/>
              <a:defRPr/>
            </a:pPr>
            <a:endParaRPr lang="en-GB" sz="2400" dirty="0" smtClean="0">
              <a:latin typeface="Bell MT" panose="02020503060305020303" pitchFamily="18" charset="0"/>
            </a:endParaRPr>
          </a:p>
          <a:p>
            <a:pPr marL="0" indent="0" eaLnBrk="1" hangingPunct="1">
              <a:buFontTx/>
              <a:buNone/>
              <a:defRPr/>
            </a:pPr>
            <a:endParaRPr lang="en-GB" sz="2400" dirty="0" smtClean="0">
              <a:latin typeface="Bell MT" panose="02020503060305020303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128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asil gambar untuk animasi pit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4523" y="-228843"/>
            <a:ext cx="7884368" cy="286575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>
          <a:xfrm>
            <a:off x="609600" y="-243408"/>
            <a:ext cx="8029575" cy="1025525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en-GB" sz="4800" b="1" spc="880" dirty="0" smtClean="0">
                <a:solidFill>
                  <a:schemeClr val="tx1"/>
                </a:solidFill>
                <a:latin typeface="Oswald" pitchFamily="2" charset="0"/>
                <a:ea typeface="+mj-ea"/>
                <a:cs typeface="+mj-cs"/>
              </a:rPr>
              <a:t>Si </a:t>
            </a:r>
            <a:r>
              <a:rPr lang="en-GB" sz="4800" b="1" spc="880" dirty="0">
                <a:solidFill>
                  <a:schemeClr val="tx1"/>
                </a:solidFill>
                <a:latin typeface="Oswald" pitchFamily="2" charset="0"/>
                <a:ea typeface="+mj-ea"/>
                <a:cs typeface="+mj-cs"/>
              </a:rPr>
              <a:t>Wanda </a:t>
            </a:r>
            <a:r>
              <a:rPr lang="en-GB" sz="4800" b="1" spc="880" dirty="0" err="1" smtClean="0">
                <a:solidFill>
                  <a:schemeClr val="tx1"/>
                </a:solidFill>
                <a:latin typeface="Oswald" pitchFamily="2" charset="0"/>
                <a:ea typeface="+mj-ea"/>
                <a:cs typeface="+mj-cs"/>
              </a:rPr>
              <a:t>Imut</a:t>
            </a:r>
            <a:r>
              <a:rPr lang="en-GB" sz="4800" b="1" spc="880" dirty="0" smtClean="0">
                <a:solidFill>
                  <a:schemeClr val="tx1"/>
                </a:solidFill>
                <a:latin typeface="Oswald" pitchFamily="2" charset="0"/>
                <a:ea typeface="+mj-ea"/>
                <a:cs typeface="+mj-cs"/>
              </a:rPr>
              <a:t> </a:t>
            </a:r>
            <a:endParaRPr lang="en-GB" sz="4800" b="1" spc="880" dirty="0">
              <a:solidFill>
                <a:schemeClr val="tx1"/>
              </a:solidFill>
              <a:latin typeface="Oswald" pitchFamily="2" charset="0"/>
              <a:ea typeface="+mj-ea"/>
              <a:cs typeface="+mj-cs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5"/>
          </p:nvPr>
        </p:nvSpPr>
        <p:spPr>
          <a:xfrm>
            <a:off x="458788" y="1611313"/>
            <a:ext cx="8458200" cy="4500562"/>
          </a:xfrm>
        </p:spPr>
        <p:txBody>
          <a:bodyPr/>
          <a:lstStyle/>
          <a:p>
            <a:pPr eaLnBrk="1" hangingPunct="1">
              <a:defRPr/>
            </a:pPr>
            <a:r>
              <a:rPr lang="en-GB" sz="1900" dirty="0" err="1" smtClean="0">
                <a:solidFill>
                  <a:srgbClr val="000000"/>
                </a:solidFill>
              </a:rPr>
              <a:t>Merupakan</a:t>
            </a: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 err="1" smtClean="0">
                <a:solidFill>
                  <a:srgbClr val="000000"/>
                </a:solidFill>
              </a:rPr>
              <a:t>kegiatan</a:t>
            </a: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pengawasan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dan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pengendalian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smtClean="0">
                <a:solidFill>
                  <a:srgbClr val="000000"/>
                </a:solidFill>
              </a:rPr>
              <a:t>IMB </a:t>
            </a:r>
            <a:r>
              <a:rPr lang="en-GB" sz="1900" dirty="0" err="1">
                <a:solidFill>
                  <a:srgbClr val="000000"/>
                </a:solidFill>
              </a:rPr>
              <a:t>dengan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menggunakan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citra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 smtClean="0">
                <a:solidFill>
                  <a:srgbClr val="000000"/>
                </a:solidFill>
              </a:rPr>
              <a:t>satelit</a:t>
            </a:r>
            <a:r>
              <a:rPr lang="en-GB" sz="1900" dirty="0" smtClean="0">
                <a:solidFill>
                  <a:srgbClr val="000000"/>
                </a:solidFill>
              </a:rPr>
              <a:t>, </a:t>
            </a:r>
            <a:r>
              <a:rPr lang="en-GB" sz="1900" dirty="0" err="1" smtClean="0">
                <a:solidFill>
                  <a:srgbClr val="000000"/>
                </a:solidFill>
              </a:rPr>
              <a:t>langkah-langkah</a:t>
            </a:r>
            <a:r>
              <a:rPr lang="en-GB" sz="1900" dirty="0" smtClean="0">
                <a:solidFill>
                  <a:srgbClr val="000000"/>
                </a:solidFill>
              </a:rPr>
              <a:t> : 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GB" sz="1900" dirty="0" err="1" smtClean="0">
                <a:solidFill>
                  <a:srgbClr val="000000"/>
                </a:solidFill>
              </a:rPr>
              <a:t>pemetaan</a:t>
            </a: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 err="1" smtClean="0">
                <a:solidFill>
                  <a:srgbClr val="000000"/>
                </a:solidFill>
              </a:rPr>
              <a:t>bangunan</a:t>
            </a: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>
                <a:solidFill>
                  <a:srgbClr val="000000"/>
                </a:solidFill>
              </a:rPr>
              <a:t>(</a:t>
            </a:r>
            <a:r>
              <a:rPr lang="en-GB" sz="1900" dirty="0" err="1">
                <a:solidFill>
                  <a:srgbClr val="000000"/>
                </a:solidFill>
              </a:rPr>
              <a:t>menentukan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titik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koordinat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bangunan</a:t>
            </a:r>
            <a:r>
              <a:rPr lang="en-GB" sz="1900" dirty="0">
                <a:solidFill>
                  <a:srgbClr val="000000"/>
                </a:solidFill>
              </a:rPr>
              <a:t>) yang </a:t>
            </a:r>
            <a:r>
              <a:rPr lang="en-GB" sz="1900" dirty="0" err="1">
                <a:solidFill>
                  <a:srgbClr val="000000"/>
                </a:solidFill>
              </a:rPr>
              <a:t>kemudian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endParaRPr lang="en-GB" sz="1900" dirty="0" smtClean="0">
              <a:solidFill>
                <a:srgbClr val="000000"/>
              </a:solidFill>
            </a:endParaRP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GB" sz="1900" i="1" dirty="0" smtClean="0">
                <a:solidFill>
                  <a:srgbClr val="000000"/>
                </a:solidFill>
              </a:rPr>
              <a:t>overlay</a:t>
            </a: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dengan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siteplan</a:t>
            </a:r>
            <a:r>
              <a:rPr lang="en-GB" sz="1900" dirty="0">
                <a:solidFill>
                  <a:srgbClr val="000000"/>
                </a:solidFill>
              </a:rPr>
              <a:t>/</a:t>
            </a:r>
            <a:r>
              <a:rPr lang="en-GB" sz="1900" dirty="0" err="1">
                <a:solidFill>
                  <a:srgbClr val="000000"/>
                </a:solidFill>
              </a:rPr>
              <a:t>blokplan</a:t>
            </a:r>
            <a:r>
              <a:rPr lang="en-GB" sz="1900" dirty="0">
                <a:solidFill>
                  <a:srgbClr val="000000"/>
                </a:solidFill>
              </a:rPr>
              <a:t>/IMB yang </a:t>
            </a:r>
            <a:r>
              <a:rPr lang="en-GB" sz="1900" dirty="0" err="1">
                <a:solidFill>
                  <a:srgbClr val="000000"/>
                </a:solidFill>
              </a:rPr>
              <a:t>dimiliki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oleh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perusahaan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sehingga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akan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tampak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jika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suatu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perusahaan</a:t>
            </a:r>
            <a:r>
              <a:rPr lang="en-GB" sz="1900" dirty="0">
                <a:solidFill>
                  <a:srgbClr val="000000"/>
                </a:solidFill>
              </a:rPr>
              <a:t>  </a:t>
            </a:r>
            <a:r>
              <a:rPr lang="en-GB" sz="1900" dirty="0" err="1">
                <a:solidFill>
                  <a:srgbClr val="000000"/>
                </a:solidFill>
              </a:rPr>
              <a:t>melakukan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penambahan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bangunan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dan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belum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melakukan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pengurusan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 smtClean="0">
                <a:solidFill>
                  <a:srgbClr val="000000"/>
                </a:solidFill>
              </a:rPr>
              <a:t>IMBnya</a:t>
            </a:r>
            <a:r>
              <a:rPr lang="en-GB" sz="1900" dirty="0" smtClean="0">
                <a:solidFill>
                  <a:srgbClr val="000000"/>
                </a:solidFill>
              </a:rPr>
              <a:t>,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GB" sz="1900" dirty="0" err="1" smtClean="0">
                <a:solidFill>
                  <a:srgbClr val="000000"/>
                </a:solidFill>
              </a:rPr>
              <a:t>surat</a:t>
            </a: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peringatan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kepada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perusahaan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tersebut</a:t>
            </a:r>
            <a:r>
              <a:rPr lang="en-GB" sz="1900" dirty="0">
                <a:solidFill>
                  <a:srgbClr val="000000"/>
                </a:solidFill>
              </a:rPr>
              <a:t> agar </a:t>
            </a:r>
            <a:r>
              <a:rPr lang="en-GB" sz="1900" dirty="0" err="1">
                <a:solidFill>
                  <a:srgbClr val="000000"/>
                </a:solidFill>
              </a:rPr>
              <a:t>mengurus</a:t>
            </a:r>
            <a:r>
              <a:rPr lang="en-GB" sz="1900" dirty="0">
                <a:solidFill>
                  <a:srgbClr val="000000"/>
                </a:solidFill>
              </a:rPr>
              <a:t> IMB </a:t>
            </a:r>
            <a:r>
              <a:rPr lang="en-GB" sz="1900" dirty="0" err="1">
                <a:solidFill>
                  <a:srgbClr val="000000"/>
                </a:solidFill>
              </a:rPr>
              <a:t>tambahan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bangunan</a:t>
            </a:r>
            <a:r>
              <a:rPr lang="en-GB" sz="1900" dirty="0">
                <a:solidFill>
                  <a:srgbClr val="000000"/>
                </a:solidFill>
              </a:rPr>
              <a:t>,   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GB" sz="1900" dirty="0" err="1" smtClean="0">
                <a:solidFill>
                  <a:srgbClr val="000000"/>
                </a:solidFill>
              </a:rPr>
              <a:t>permohonan</a:t>
            </a: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 err="1" smtClean="0">
                <a:solidFill>
                  <a:srgbClr val="000000"/>
                </a:solidFill>
              </a:rPr>
              <a:t>dinyatakan</a:t>
            </a: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lengkap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dan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benar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maka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akan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diterima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dan</a:t>
            </a:r>
            <a:r>
              <a:rPr lang="en-GB" sz="1900" dirty="0">
                <a:solidFill>
                  <a:srgbClr val="000000"/>
                </a:solidFill>
              </a:rPr>
              <a:t>  di proses </a:t>
            </a:r>
            <a:r>
              <a:rPr lang="en-GB" sz="1900" i="1" dirty="0" err="1">
                <a:solidFill>
                  <a:srgbClr val="000000"/>
                </a:solidFill>
              </a:rPr>
              <a:t>diback</a:t>
            </a:r>
            <a:r>
              <a:rPr lang="en-GB" sz="1900" i="1" dirty="0">
                <a:solidFill>
                  <a:srgbClr val="000000"/>
                </a:solidFill>
              </a:rPr>
              <a:t> office</a:t>
            </a:r>
            <a:r>
              <a:rPr lang="en-GB" sz="1900" dirty="0">
                <a:solidFill>
                  <a:srgbClr val="000000"/>
                </a:solidFill>
              </a:rPr>
              <a:t> DPM </a:t>
            </a:r>
            <a:r>
              <a:rPr lang="en-GB" sz="1900" dirty="0" smtClean="0">
                <a:solidFill>
                  <a:srgbClr val="000000"/>
                </a:solidFill>
              </a:rPr>
              <a:t>PTSP</a:t>
            </a:r>
          </a:p>
          <a:p>
            <a:pPr marL="457200" indent="-457200" eaLnBrk="1" hangingPunct="1">
              <a:buFontTx/>
              <a:buAutoNum type="arabicPeriod"/>
              <a:defRPr/>
            </a:pPr>
            <a:r>
              <a:rPr lang="en-GB" sz="1900" dirty="0" smtClean="0">
                <a:solidFill>
                  <a:srgbClr val="000000"/>
                </a:solidFill>
              </a:rPr>
              <a:t> </a:t>
            </a:r>
            <a:r>
              <a:rPr lang="en-GB" sz="1900" dirty="0" err="1" smtClean="0">
                <a:solidFill>
                  <a:srgbClr val="000000"/>
                </a:solidFill>
              </a:rPr>
              <a:t>Terbitlah</a:t>
            </a:r>
            <a:r>
              <a:rPr lang="en-GB" sz="1900" dirty="0" smtClean="0">
                <a:solidFill>
                  <a:srgbClr val="000000"/>
                </a:solidFill>
              </a:rPr>
              <a:t> IMB </a:t>
            </a:r>
            <a:r>
              <a:rPr lang="en-GB" sz="1900" dirty="0" err="1">
                <a:solidFill>
                  <a:srgbClr val="000000"/>
                </a:solidFill>
              </a:rPr>
              <a:t>tambahan</a:t>
            </a:r>
            <a:r>
              <a:rPr lang="en-GB" sz="1900" dirty="0">
                <a:solidFill>
                  <a:srgbClr val="000000"/>
                </a:solidFill>
              </a:rPr>
              <a:t> </a:t>
            </a:r>
            <a:r>
              <a:rPr lang="en-GB" sz="1900" dirty="0" err="1">
                <a:solidFill>
                  <a:srgbClr val="000000"/>
                </a:solidFill>
              </a:rPr>
              <a:t>bangunan</a:t>
            </a:r>
            <a:endParaRPr lang="en-GB" sz="1900" dirty="0">
              <a:solidFill>
                <a:srgbClr val="000000"/>
              </a:solidFill>
            </a:endParaRPr>
          </a:p>
          <a:p>
            <a:pPr eaLnBrk="1" hangingPunct="1">
              <a:defRPr/>
            </a:pPr>
            <a:endParaRPr lang="en-GB" sz="2100" dirty="0"/>
          </a:p>
        </p:txBody>
      </p:sp>
      <p:sp>
        <p:nvSpPr>
          <p:cNvPr id="2" name="Rounded Rectangle 1"/>
          <p:cNvSpPr/>
          <p:nvPr/>
        </p:nvSpPr>
        <p:spPr>
          <a:xfrm>
            <a:off x="7772400" y="152400"/>
            <a:ext cx="1143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8000" dirty="0">
                <a:solidFill>
                  <a:schemeClr val="tx1"/>
                </a:solidFill>
                <a:latin typeface="Arial Black" panose="020B0A04020102020204" pitchFamily="34" charset="0"/>
              </a:rPr>
              <a:t>1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88224" y="6165304"/>
            <a:ext cx="2133600" cy="476250"/>
          </a:xfrm>
          <a:prstGeom prst="rect">
            <a:avLst/>
          </a:prstGeo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12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095843650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F9933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33"/>
              </a:buClr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33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33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id-ID" sz="1800"/>
          </a:p>
        </p:txBody>
      </p:sp>
      <p:sp>
        <p:nvSpPr>
          <p:cNvPr id="39939" name="Rectangle 3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F9933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33"/>
              </a:buClr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33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33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id-ID" sz="1800"/>
          </a:p>
        </p:txBody>
      </p:sp>
      <p:grpSp>
        <p:nvGrpSpPr>
          <p:cNvPr id="39941" name="Group 1"/>
          <p:cNvGrpSpPr>
            <a:grpSpLocks/>
          </p:cNvGrpSpPr>
          <p:nvPr/>
        </p:nvGrpSpPr>
        <p:grpSpPr bwMode="auto">
          <a:xfrm>
            <a:off x="6828631" y="3573016"/>
            <a:ext cx="2184400" cy="2197100"/>
            <a:chOff x="1554684" y="3715319"/>
            <a:chExt cx="2010203" cy="2390172"/>
          </a:xfrm>
        </p:grpSpPr>
        <p:sp>
          <p:nvSpPr>
            <p:cNvPr id="22" name="Oval 21"/>
            <p:cNvSpPr/>
            <p:nvPr/>
          </p:nvSpPr>
          <p:spPr>
            <a:xfrm>
              <a:off x="1554684" y="3715319"/>
              <a:ext cx="2010203" cy="2390172"/>
            </a:xfrm>
            <a:prstGeom prst="ellipse">
              <a:avLst/>
            </a:prstGeom>
            <a:solidFill>
              <a:srgbClr val="00B05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39950" name="TextBox 11"/>
            <p:cNvSpPr txBox="1">
              <a:spLocks noChangeArrowheads="1"/>
            </p:cNvSpPr>
            <p:nvPr/>
          </p:nvSpPr>
          <p:spPr bwMode="auto">
            <a:xfrm>
              <a:off x="2007575" y="3925744"/>
              <a:ext cx="1266790" cy="18158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FF9933"/>
                </a:buClr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33"/>
                </a:buClr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33"/>
                </a:buClr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33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400" b="1" dirty="0"/>
                <a:t>TAK MODALI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id-ID" altLang="en-US" sz="1400" b="1" dirty="0"/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400" b="1" dirty="0" err="1"/>
                <a:t>Izin</a:t>
              </a:r>
              <a:r>
                <a:rPr lang="en-GB" altLang="en-US" sz="1400" b="1" dirty="0"/>
                <a:t> TDI, PIRT </a:t>
              </a:r>
              <a:r>
                <a:rPr lang="en-GB" altLang="en-US" sz="1400" b="1" dirty="0" err="1"/>
                <a:t>dan</a:t>
              </a:r>
              <a:r>
                <a:rPr lang="en-GB" altLang="en-US" sz="1400" b="1" dirty="0"/>
                <a:t> TDP </a:t>
              </a:r>
              <a:r>
                <a:rPr lang="en-GB" altLang="en-US" sz="1400" b="1" dirty="0" err="1"/>
                <a:t>dilakukan</a:t>
              </a:r>
              <a:r>
                <a:rPr lang="id-ID" altLang="en-US" sz="1400" b="1" dirty="0"/>
                <a:t> dalam waktu bersamaan</a:t>
              </a:r>
              <a:endParaRPr lang="en-AU" altLang="en-US" sz="1400" dirty="0"/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id-ID" altLang="en-US" sz="1400" dirty="0">
                <a:latin typeface="Calibri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866775" y="1465263"/>
            <a:ext cx="8097838" cy="246221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sz="1400" dirty="0" err="1"/>
              <a:t>Kemudahan</a:t>
            </a:r>
            <a:r>
              <a:rPr lang="en-US" sz="1400" dirty="0"/>
              <a:t> </a:t>
            </a:r>
            <a:r>
              <a:rPr lang="en-US" sz="1400" dirty="0" err="1"/>
              <a:t>dengan</a:t>
            </a:r>
            <a:r>
              <a:rPr lang="en-US" sz="1400" dirty="0"/>
              <a:t> </a:t>
            </a:r>
            <a:r>
              <a:rPr lang="en-US" sz="1400" dirty="0" err="1"/>
              <a:t>pemrosesan</a:t>
            </a:r>
            <a:r>
              <a:rPr lang="en-US" sz="1400" dirty="0"/>
              <a:t> </a:t>
            </a:r>
            <a:r>
              <a:rPr lang="en-US" sz="1400" dirty="0" err="1"/>
              <a:t>beberapa</a:t>
            </a:r>
            <a:r>
              <a:rPr lang="en-US" sz="1400" dirty="0"/>
              <a:t> </a:t>
            </a:r>
            <a:r>
              <a:rPr lang="en-US" sz="1400" dirty="0" err="1"/>
              <a:t>izin</a:t>
            </a:r>
            <a:r>
              <a:rPr lang="en-US" sz="1400" dirty="0"/>
              <a:t> </a:t>
            </a:r>
            <a:r>
              <a:rPr lang="en-US" sz="1400" dirty="0" err="1"/>
              <a:t>secara</a:t>
            </a:r>
            <a:r>
              <a:rPr lang="en-US" sz="1400" dirty="0"/>
              <a:t> </a:t>
            </a:r>
            <a:r>
              <a:rPr lang="en-US" sz="1400" dirty="0" err="1"/>
              <a:t>simultan</a:t>
            </a:r>
            <a:r>
              <a:rPr lang="en-US" sz="1400" dirty="0"/>
              <a:t>/</a:t>
            </a:r>
            <a:r>
              <a:rPr lang="en-US" sz="1400" dirty="0" err="1"/>
              <a:t>pararel</a:t>
            </a:r>
            <a:r>
              <a:rPr lang="en-US" sz="1400" dirty="0"/>
              <a:t> </a:t>
            </a:r>
            <a:r>
              <a:rPr lang="en-US" sz="1400" dirty="0" err="1"/>
              <a:t>atau</a:t>
            </a:r>
            <a:r>
              <a:rPr lang="en-US" sz="1400" dirty="0"/>
              <a:t> </a:t>
            </a:r>
            <a:r>
              <a:rPr lang="en-US" sz="1400" dirty="0" err="1"/>
              <a:t>dikemas</a:t>
            </a:r>
            <a:r>
              <a:rPr lang="en-US" sz="1400" dirty="0"/>
              <a:t> </a:t>
            </a:r>
            <a:r>
              <a:rPr lang="en-US" sz="1400" dirty="0" err="1"/>
              <a:t>dalam</a:t>
            </a:r>
            <a:r>
              <a:rPr lang="en-US" sz="1400" dirty="0"/>
              <a:t> </a:t>
            </a:r>
            <a:r>
              <a:rPr lang="en-US" sz="1400" dirty="0" err="1"/>
              <a:t>paket</a:t>
            </a:r>
            <a:r>
              <a:rPr lang="en-US" sz="1400" dirty="0"/>
              <a:t> </a:t>
            </a:r>
            <a:r>
              <a:rPr lang="en-US" sz="1400" dirty="0" err="1"/>
              <a:t>perizinan</a:t>
            </a:r>
            <a:r>
              <a:rPr lang="en-US" sz="1400" dirty="0"/>
              <a:t>. </a:t>
            </a:r>
          </a:p>
          <a:p>
            <a:pPr>
              <a:defRPr/>
            </a:pPr>
            <a:endParaRPr lang="en-US" sz="1400" dirty="0"/>
          </a:p>
          <a:p>
            <a:pPr>
              <a:defRPr/>
            </a:pPr>
            <a:r>
              <a:rPr lang="en-US" sz="1400" dirty="0" err="1"/>
              <a:t>Paket</a:t>
            </a:r>
            <a:r>
              <a:rPr lang="en-US" sz="1400" dirty="0"/>
              <a:t> </a:t>
            </a:r>
            <a:r>
              <a:rPr lang="en-US" sz="1400" dirty="0" err="1"/>
              <a:t>Perizinan</a:t>
            </a:r>
            <a:r>
              <a:rPr lang="en-US" sz="1400" dirty="0"/>
              <a:t> </a:t>
            </a:r>
            <a:r>
              <a:rPr lang="en-US" sz="1400" dirty="0" err="1"/>
              <a:t>dimaksud</a:t>
            </a:r>
            <a:r>
              <a:rPr lang="en-US" sz="1400" dirty="0"/>
              <a:t> </a:t>
            </a:r>
            <a:r>
              <a:rPr lang="en-US" sz="1400" dirty="0" err="1"/>
              <a:t>untuk</a:t>
            </a:r>
            <a:r>
              <a:rPr lang="en-US" sz="1400" dirty="0"/>
              <a:t> </a:t>
            </a:r>
            <a:r>
              <a:rPr lang="en-US" sz="1400" dirty="0" err="1"/>
              <a:t>perizinan</a:t>
            </a:r>
            <a:r>
              <a:rPr lang="en-US" sz="1400" dirty="0"/>
              <a:t> yang </a:t>
            </a:r>
            <a:r>
              <a:rPr lang="en-US" sz="1400" dirty="0" err="1"/>
              <a:t>berhubungan</a:t>
            </a:r>
            <a:r>
              <a:rPr lang="en-US" sz="1400" dirty="0"/>
              <a:t> </a:t>
            </a:r>
            <a:r>
              <a:rPr lang="en-US" sz="1400" dirty="0" err="1"/>
              <a:t>dengan</a:t>
            </a:r>
            <a:r>
              <a:rPr lang="en-US" sz="1400" dirty="0"/>
              <a:t> </a:t>
            </a:r>
            <a:r>
              <a:rPr lang="en-US" sz="1400" dirty="0" err="1"/>
              <a:t>industri</a:t>
            </a:r>
            <a:r>
              <a:rPr lang="en-US" sz="1400" dirty="0"/>
              <a:t> </a:t>
            </a:r>
            <a:r>
              <a:rPr lang="en-US" sz="1400" dirty="0" err="1"/>
              <a:t>kecil</a:t>
            </a:r>
            <a:r>
              <a:rPr lang="en-US" sz="1400" dirty="0"/>
              <a:t>/</a:t>
            </a:r>
            <a:r>
              <a:rPr lang="en-US" sz="1400" dirty="0" err="1"/>
              <a:t>Industri</a:t>
            </a:r>
            <a:r>
              <a:rPr lang="en-US" sz="1400" dirty="0"/>
              <a:t> </a:t>
            </a:r>
            <a:r>
              <a:rPr lang="en-US" sz="1400" dirty="0" err="1"/>
              <a:t>Rumah</a:t>
            </a:r>
            <a:r>
              <a:rPr lang="en-US" sz="1400" dirty="0"/>
              <a:t> </a:t>
            </a:r>
            <a:r>
              <a:rPr lang="en-US" sz="1400" dirty="0" err="1"/>
              <a:t>Tangga</a:t>
            </a:r>
            <a:r>
              <a:rPr lang="en-US" sz="1400" dirty="0"/>
              <a:t> </a:t>
            </a:r>
          </a:p>
          <a:p>
            <a:pPr>
              <a:defRPr/>
            </a:pPr>
            <a:endParaRPr lang="en-US" sz="1400" dirty="0"/>
          </a:p>
          <a:p>
            <a:pPr>
              <a:defRPr/>
            </a:pPr>
            <a:r>
              <a:rPr lang="en-US" sz="1400" dirty="0" err="1"/>
              <a:t>Terdapat</a:t>
            </a:r>
            <a:r>
              <a:rPr lang="en-US" sz="1400" dirty="0"/>
              <a:t> 3(</a:t>
            </a:r>
            <a:r>
              <a:rPr lang="en-US" sz="1400" dirty="0" err="1"/>
              <a:t>tiga</a:t>
            </a:r>
            <a:r>
              <a:rPr lang="en-US" sz="1400" dirty="0"/>
              <a:t>) </a:t>
            </a:r>
            <a:r>
              <a:rPr lang="en-US" sz="1400" dirty="0" err="1"/>
              <a:t>jenis</a:t>
            </a:r>
            <a:r>
              <a:rPr lang="en-US" sz="1400" dirty="0"/>
              <a:t> </a:t>
            </a:r>
            <a:r>
              <a:rPr lang="en-US" sz="1400" dirty="0" err="1"/>
              <a:t>perizinan</a:t>
            </a:r>
            <a:r>
              <a:rPr lang="en-US" sz="1400" dirty="0"/>
              <a:t> yang </a:t>
            </a:r>
            <a:r>
              <a:rPr lang="en-US" sz="1400" dirty="0" err="1"/>
              <a:t>mendukung</a:t>
            </a:r>
            <a:r>
              <a:rPr lang="en-US" sz="1400" dirty="0"/>
              <a:t> </a:t>
            </a:r>
            <a:r>
              <a:rPr lang="en-US" sz="1400" dirty="0" err="1"/>
              <a:t>kegiatan</a:t>
            </a:r>
            <a:r>
              <a:rPr lang="en-US" sz="1400" dirty="0"/>
              <a:t> </a:t>
            </a:r>
            <a:r>
              <a:rPr lang="en-US" sz="1400" dirty="0" err="1"/>
              <a:t>industri</a:t>
            </a:r>
            <a:r>
              <a:rPr lang="en-US" sz="1400" dirty="0"/>
              <a:t> </a:t>
            </a:r>
            <a:r>
              <a:rPr lang="en-US" sz="1400" dirty="0" err="1"/>
              <a:t>kecil</a:t>
            </a:r>
            <a:r>
              <a:rPr lang="en-US" sz="1400" dirty="0"/>
              <a:t>/</a:t>
            </a:r>
            <a:r>
              <a:rPr lang="en-US" sz="1400" dirty="0" err="1"/>
              <a:t>rumah</a:t>
            </a:r>
            <a:r>
              <a:rPr lang="en-US" sz="1400" dirty="0"/>
              <a:t> </a:t>
            </a:r>
            <a:r>
              <a:rPr lang="en-US" sz="1400" dirty="0" err="1"/>
              <a:t>tangga</a:t>
            </a:r>
            <a:endParaRPr lang="en-GB" sz="1400" dirty="0"/>
          </a:p>
          <a:p>
            <a:pPr marL="342900" indent="-342900">
              <a:buFontTx/>
              <a:buAutoNum type="arabicPeriod"/>
              <a:defRPr/>
            </a:pPr>
            <a:r>
              <a:rPr lang="id-ID" sz="1400" dirty="0"/>
              <a:t>Tanda Daftar Industri (TDI), </a:t>
            </a:r>
            <a:endParaRPr lang="en-GB" sz="1400" dirty="0"/>
          </a:p>
          <a:p>
            <a:pPr marL="342900" indent="-342900">
              <a:buFontTx/>
              <a:buAutoNum type="arabicPeriod"/>
              <a:defRPr/>
            </a:pPr>
            <a:r>
              <a:rPr lang="en-GB" sz="1400" dirty="0" err="1"/>
              <a:t>Izin</a:t>
            </a:r>
            <a:r>
              <a:rPr lang="en-GB" sz="1400" dirty="0"/>
              <a:t> </a:t>
            </a:r>
            <a:r>
              <a:rPr lang="en-GB" sz="1400" dirty="0" err="1"/>
              <a:t>Edar</a:t>
            </a:r>
            <a:r>
              <a:rPr lang="id-ID" sz="1400" dirty="0"/>
              <a:t> Produksi Makanan dan Minuman </a:t>
            </a:r>
            <a:r>
              <a:rPr lang="en-GB" sz="1400" dirty="0"/>
              <a:t>(</a:t>
            </a:r>
            <a:r>
              <a:rPr lang="en-GB" sz="1400" dirty="0" err="1"/>
              <a:t>jika</a:t>
            </a:r>
            <a:r>
              <a:rPr lang="en-GB" sz="1400" dirty="0"/>
              <a:t> </a:t>
            </a:r>
            <a:r>
              <a:rPr lang="en-GB" sz="1400" dirty="0" err="1"/>
              <a:t>usahanya</a:t>
            </a:r>
            <a:r>
              <a:rPr lang="en-GB" sz="1400" dirty="0"/>
              <a:t> di </a:t>
            </a:r>
            <a:r>
              <a:rPr lang="en-GB" sz="1400" dirty="0" err="1"/>
              <a:t>bidang</a:t>
            </a:r>
            <a:r>
              <a:rPr lang="en-GB" sz="1400" dirty="0"/>
              <a:t> </a:t>
            </a:r>
            <a:r>
              <a:rPr lang="en-GB" sz="1400" dirty="0" err="1"/>
              <a:t>makanan</a:t>
            </a:r>
            <a:r>
              <a:rPr lang="en-GB" sz="1400" dirty="0"/>
              <a:t> </a:t>
            </a:r>
            <a:r>
              <a:rPr lang="en-GB" sz="1400" dirty="0" err="1"/>
              <a:t>dan</a:t>
            </a:r>
            <a:r>
              <a:rPr lang="en-GB" sz="1400" dirty="0"/>
              <a:t> </a:t>
            </a:r>
            <a:r>
              <a:rPr lang="en-GB" sz="1400" dirty="0" err="1"/>
              <a:t>minuman</a:t>
            </a:r>
            <a:r>
              <a:rPr lang="en-GB" sz="1400" dirty="0"/>
              <a:t>) </a:t>
            </a:r>
            <a:r>
              <a:rPr lang="id-ID" sz="1400" dirty="0"/>
              <a:t>pada Industri Rumah Tangga (PIRT) dan </a:t>
            </a:r>
            <a:endParaRPr lang="en-GB" sz="1400" dirty="0"/>
          </a:p>
          <a:p>
            <a:pPr marL="342900" indent="-342900">
              <a:buFontTx/>
              <a:buAutoNum type="arabicPeriod"/>
              <a:defRPr/>
            </a:pPr>
            <a:r>
              <a:rPr lang="en-GB" sz="1400" dirty="0"/>
              <a:t>p</a:t>
            </a:r>
            <a:r>
              <a:rPr lang="id-ID" sz="1400" dirty="0"/>
              <a:t>erizinan Tanda Daftar Perusahaan (TDP).</a:t>
            </a:r>
            <a:r>
              <a:rPr lang="en-GB" sz="1400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866775" y="3854390"/>
            <a:ext cx="5881688" cy="2246313"/>
          </a:xfrm>
          <a:prstGeom prst="rect">
            <a:avLst/>
          </a:prstGeom>
          <a:solidFill>
            <a:srgbClr val="FFE38B"/>
          </a:solidFill>
        </p:spPr>
        <p:txBody>
          <a:bodyPr>
            <a:spAutoFit/>
          </a:bodyPr>
          <a:lstStyle/>
          <a:p>
            <a:pPr algn="just">
              <a:defRPr/>
            </a:pPr>
            <a:r>
              <a:rPr lang="en-GB" sz="1400" dirty="0"/>
              <a:t>P</a:t>
            </a:r>
            <a:r>
              <a:rPr lang="en-US" sz="1400" dirty="0" err="1"/>
              <a:t>elaksanaan</a:t>
            </a:r>
            <a:r>
              <a:rPr lang="en-US" sz="1400" dirty="0"/>
              <a:t> </a:t>
            </a:r>
            <a:r>
              <a:rPr lang="id-ID" sz="1400" dirty="0"/>
              <a:t>pemrosesan 3 </a:t>
            </a:r>
            <a:r>
              <a:rPr lang="en-GB" sz="1400" dirty="0" err="1"/>
              <a:t>jenis</a:t>
            </a:r>
            <a:r>
              <a:rPr lang="id-ID" sz="1400" dirty="0"/>
              <a:t> izin </a:t>
            </a:r>
            <a:r>
              <a:rPr lang="en-GB" sz="1400" dirty="0" err="1"/>
              <a:t>dimaksud</a:t>
            </a:r>
            <a:r>
              <a:rPr lang="en-GB" sz="1400" dirty="0"/>
              <a:t> </a:t>
            </a:r>
            <a:r>
              <a:rPr lang="en-GB" sz="1400" dirty="0" err="1"/>
              <a:t>biasanya</a:t>
            </a:r>
            <a:r>
              <a:rPr lang="en-GB" sz="1400" dirty="0"/>
              <a:t> </a:t>
            </a:r>
            <a:r>
              <a:rPr lang="en-GB" sz="1400" dirty="0" err="1"/>
              <a:t>dilaksanakan</a:t>
            </a:r>
            <a:r>
              <a:rPr lang="en-GB" sz="1400" dirty="0"/>
              <a:t> </a:t>
            </a:r>
            <a:r>
              <a:rPr lang="en-GB" sz="1400" dirty="0" err="1"/>
              <a:t>berjenjang</a:t>
            </a:r>
            <a:r>
              <a:rPr lang="en-GB" sz="1400" dirty="0"/>
              <a:t> </a:t>
            </a:r>
            <a:r>
              <a:rPr lang="en-GB" sz="1400" dirty="0" err="1"/>
              <a:t>dan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 </a:t>
            </a:r>
            <a:r>
              <a:rPr lang="en-GB" sz="1400" dirty="0" err="1"/>
              <a:t>awal</a:t>
            </a:r>
            <a:r>
              <a:rPr lang="en-GB" sz="1400" dirty="0"/>
              <a:t> </a:t>
            </a:r>
            <a:r>
              <a:rPr lang="en-GB" sz="1400" dirty="0" err="1"/>
              <a:t>menjadi</a:t>
            </a:r>
            <a:r>
              <a:rPr lang="en-GB" sz="1400" dirty="0"/>
              <a:t> </a:t>
            </a:r>
            <a:r>
              <a:rPr lang="en-GB" sz="1400" dirty="0" err="1"/>
              <a:t>persyaratan</a:t>
            </a:r>
            <a:r>
              <a:rPr lang="en-GB" sz="1400" dirty="0"/>
              <a:t> </a:t>
            </a:r>
            <a:r>
              <a:rPr lang="en-GB" sz="1400" dirty="0" err="1"/>
              <a:t>untuk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 </a:t>
            </a:r>
            <a:r>
              <a:rPr lang="en-GB" sz="1400" dirty="0" err="1"/>
              <a:t>tahap</a:t>
            </a:r>
            <a:r>
              <a:rPr lang="en-GB" sz="1400" dirty="0"/>
              <a:t> </a:t>
            </a:r>
            <a:r>
              <a:rPr lang="en-GB" sz="1400" dirty="0" err="1"/>
              <a:t>selanjutnya</a:t>
            </a:r>
            <a:r>
              <a:rPr lang="en-GB" sz="1400" dirty="0"/>
              <a:t>.</a:t>
            </a:r>
          </a:p>
          <a:p>
            <a:pPr>
              <a:defRPr/>
            </a:pPr>
            <a:endParaRPr lang="en-GB" sz="1400" dirty="0"/>
          </a:p>
          <a:p>
            <a:pPr algn="just">
              <a:defRPr/>
            </a:pPr>
            <a:r>
              <a:rPr lang="en-GB" sz="1400" dirty="0" err="1"/>
              <a:t>Untuk</a:t>
            </a:r>
            <a:r>
              <a:rPr lang="en-GB" sz="1400" dirty="0"/>
              <a:t> </a:t>
            </a:r>
            <a:r>
              <a:rPr lang="en-GB" sz="1400" dirty="0" err="1"/>
              <a:t>mempermudah</a:t>
            </a:r>
            <a:r>
              <a:rPr lang="en-GB" sz="1400" dirty="0"/>
              <a:t> </a:t>
            </a:r>
            <a:r>
              <a:rPr lang="en-GB" sz="1400" dirty="0" err="1"/>
              <a:t>layanan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 </a:t>
            </a:r>
            <a:r>
              <a:rPr lang="en-GB" sz="1400" dirty="0" err="1"/>
              <a:t>sehingga</a:t>
            </a:r>
            <a:r>
              <a:rPr lang="en-GB" sz="1400" dirty="0"/>
              <a:t> proses </a:t>
            </a:r>
            <a:r>
              <a:rPr lang="en-GB" sz="1400" dirty="0" err="1"/>
              <a:t>lebih</a:t>
            </a:r>
            <a:r>
              <a:rPr lang="en-GB" sz="1400" dirty="0"/>
              <a:t> </a:t>
            </a:r>
            <a:r>
              <a:rPr lang="en-GB" sz="1400" dirty="0" err="1"/>
              <a:t>cepat</a:t>
            </a:r>
            <a:r>
              <a:rPr lang="en-GB" sz="1400" dirty="0"/>
              <a:t>, </a:t>
            </a:r>
            <a:r>
              <a:rPr lang="en-GB" sz="1400" dirty="0" err="1"/>
              <a:t>efektif</a:t>
            </a:r>
            <a:r>
              <a:rPr lang="en-GB" sz="1400" dirty="0"/>
              <a:t> </a:t>
            </a:r>
            <a:r>
              <a:rPr lang="en-GB" sz="1400" dirty="0" err="1"/>
              <a:t>dan</a:t>
            </a:r>
            <a:r>
              <a:rPr lang="en-GB" sz="1400" dirty="0"/>
              <a:t> </a:t>
            </a:r>
            <a:r>
              <a:rPr lang="en-GB" sz="1400" dirty="0" err="1"/>
              <a:t>efisien</a:t>
            </a:r>
            <a:r>
              <a:rPr lang="en-GB" sz="1400" dirty="0"/>
              <a:t>, </a:t>
            </a:r>
            <a:r>
              <a:rPr lang="en-GB" sz="1400" dirty="0" err="1"/>
              <a:t>maka</a:t>
            </a:r>
            <a:r>
              <a:rPr lang="en-GB" sz="1400" dirty="0"/>
              <a:t> </a:t>
            </a:r>
            <a:r>
              <a:rPr lang="en-GB" sz="1400" dirty="0" err="1"/>
              <a:t>perlu</a:t>
            </a:r>
            <a:r>
              <a:rPr lang="en-GB" sz="1400" dirty="0"/>
              <a:t> </a:t>
            </a:r>
            <a:r>
              <a:rPr lang="en-GB" sz="1400" dirty="0" err="1"/>
              <a:t>dilakukan</a:t>
            </a:r>
            <a:r>
              <a:rPr lang="en-GB" sz="1400" dirty="0"/>
              <a:t> </a:t>
            </a:r>
            <a:r>
              <a:rPr lang="en-GB" sz="1400" dirty="0" err="1"/>
              <a:t>inovasi</a:t>
            </a:r>
            <a:r>
              <a:rPr lang="en-GB" sz="1400" dirty="0"/>
              <a:t> </a:t>
            </a:r>
            <a:r>
              <a:rPr lang="en-GB" sz="1400" dirty="0" err="1"/>
              <a:t>dengan</a:t>
            </a:r>
            <a:r>
              <a:rPr lang="en-GB" sz="1400" dirty="0"/>
              <a:t> </a:t>
            </a:r>
            <a:r>
              <a:rPr lang="en-GB" sz="1400" dirty="0" err="1"/>
              <a:t>paket</a:t>
            </a:r>
            <a:r>
              <a:rPr lang="en-GB" sz="1400" dirty="0"/>
              <a:t> </a:t>
            </a:r>
            <a:r>
              <a:rPr lang="en-GB" sz="1400" dirty="0" err="1"/>
              <a:t>layanan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, </a:t>
            </a:r>
            <a:r>
              <a:rPr lang="en-GB" sz="1400" dirty="0" err="1"/>
              <a:t>atau</a:t>
            </a:r>
            <a:r>
              <a:rPr lang="en-GB" sz="1400" dirty="0"/>
              <a:t> </a:t>
            </a:r>
            <a:r>
              <a:rPr lang="en-GB" sz="1400" dirty="0" err="1"/>
              <a:t>layanan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 </a:t>
            </a:r>
            <a:r>
              <a:rPr lang="en-GB" sz="1400" dirty="0" err="1"/>
              <a:t>pararel</a:t>
            </a:r>
            <a:r>
              <a:rPr lang="en-GB" sz="1400" dirty="0"/>
              <a:t>. </a:t>
            </a:r>
            <a:r>
              <a:rPr lang="en-GB" sz="1400" b="1" dirty="0" err="1"/>
              <a:t>Sehingga</a:t>
            </a:r>
            <a:r>
              <a:rPr lang="en-GB" sz="1400" b="1" dirty="0"/>
              <a:t> </a:t>
            </a:r>
            <a:r>
              <a:rPr lang="en-GB" sz="1400" b="1" dirty="0" err="1"/>
              <a:t>perizinan</a:t>
            </a:r>
            <a:r>
              <a:rPr lang="en-GB" sz="1400" b="1" dirty="0"/>
              <a:t> TDI, PIRT </a:t>
            </a:r>
            <a:r>
              <a:rPr lang="en-GB" sz="1400" b="1" dirty="0" err="1"/>
              <a:t>dan</a:t>
            </a:r>
            <a:r>
              <a:rPr lang="en-GB" sz="1400" b="1" dirty="0"/>
              <a:t> TDP </a:t>
            </a:r>
            <a:r>
              <a:rPr lang="en-GB" sz="1400" b="1" dirty="0" err="1"/>
              <a:t>dapat</a:t>
            </a:r>
            <a:r>
              <a:rPr lang="en-GB" sz="1400" b="1" dirty="0"/>
              <a:t> </a:t>
            </a:r>
            <a:r>
              <a:rPr lang="en-GB" sz="1400" b="1" dirty="0" err="1"/>
              <a:t>dilakukan</a:t>
            </a:r>
            <a:r>
              <a:rPr lang="en-GB" sz="1400" b="1" dirty="0"/>
              <a:t> </a:t>
            </a:r>
            <a:r>
              <a:rPr lang="id-ID" sz="1400" b="1" dirty="0"/>
              <a:t>sekaligus dalam waktu bersamaa</a:t>
            </a:r>
            <a:r>
              <a:rPr lang="en-GB" sz="1400" b="1" dirty="0"/>
              <a:t>n </a:t>
            </a:r>
            <a:r>
              <a:rPr lang="en-GB" sz="1400" b="1" dirty="0" err="1"/>
              <a:t>dan</a:t>
            </a:r>
            <a:r>
              <a:rPr lang="en-GB" sz="1400" b="1" dirty="0"/>
              <a:t> </a:t>
            </a:r>
            <a:r>
              <a:rPr lang="en-GB" sz="1400" b="1" dirty="0" err="1"/>
              <a:t>diterbitkan</a:t>
            </a:r>
            <a:r>
              <a:rPr lang="en-GB" sz="1400" b="1" dirty="0"/>
              <a:t> </a:t>
            </a:r>
            <a:r>
              <a:rPr lang="en-GB" sz="1400" b="1" dirty="0" err="1"/>
              <a:t>pada</a:t>
            </a:r>
            <a:r>
              <a:rPr lang="en-GB" sz="1400" b="1" dirty="0"/>
              <a:t> </a:t>
            </a:r>
            <a:r>
              <a:rPr lang="en-GB" sz="1400" b="1" dirty="0" err="1"/>
              <a:t>saat</a:t>
            </a:r>
            <a:r>
              <a:rPr lang="en-GB" sz="1400" b="1" dirty="0"/>
              <a:t> </a:t>
            </a:r>
            <a:r>
              <a:rPr lang="en-GB" sz="1400" b="1" dirty="0" err="1"/>
              <a:t>itu</a:t>
            </a:r>
            <a:r>
              <a:rPr lang="en-GB" sz="1400" b="1" dirty="0"/>
              <a:t> juga </a:t>
            </a:r>
            <a:r>
              <a:rPr lang="en-GB" sz="1400" b="1" dirty="0" err="1"/>
              <a:t>apabila</a:t>
            </a:r>
            <a:r>
              <a:rPr lang="en-GB" sz="1400" b="1" dirty="0"/>
              <a:t> </a:t>
            </a:r>
            <a:r>
              <a:rPr lang="en-GB" sz="1400" b="1" dirty="0" err="1"/>
              <a:t>sudah</a:t>
            </a:r>
            <a:r>
              <a:rPr lang="en-GB" sz="1400" b="1" dirty="0"/>
              <a:t> </a:t>
            </a:r>
            <a:r>
              <a:rPr lang="en-GB" sz="1400" b="1" dirty="0" err="1"/>
              <a:t>lengkap</a:t>
            </a:r>
            <a:r>
              <a:rPr lang="en-GB" sz="1400" b="1" dirty="0"/>
              <a:t> </a:t>
            </a:r>
            <a:r>
              <a:rPr lang="en-GB" sz="1400" b="1" dirty="0" err="1"/>
              <a:t>dan</a:t>
            </a:r>
            <a:r>
              <a:rPr lang="en-GB" sz="1400" b="1" dirty="0"/>
              <a:t> </a:t>
            </a:r>
            <a:r>
              <a:rPr lang="en-GB" sz="1400" b="1" dirty="0" err="1"/>
              <a:t>benar</a:t>
            </a:r>
            <a:endParaRPr lang="en-GB" sz="1400" dirty="0"/>
          </a:p>
        </p:txBody>
      </p:sp>
      <p:sp>
        <p:nvSpPr>
          <p:cNvPr id="15" name="Arrow: Pentagon 2"/>
          <p:cNvSpPr/>
          <p:nvPr/>
        </p:nvSpPr>
        <p:spPr bwMode="auto">
          <a:xfrm>
            <a:off x="6877050" y="5704621"/>
            <a:ext cx="2087563" cy="792163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en-AU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Kedepan</a:t>
            </a:r>
            <a:r>
              <a:rPr lang="en-AU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n-AU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memakai</a:t>
            </a:r>
            <a:r>
              <a:rPr lang="en-AU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n-AU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sistem</a:t>
            </a:r>
            <a:r>
              <a:rPr lang="en-AU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digital signature</a:t>
            </a:r>
          </a:p>
        </p:txBody>
      </p:sp>
      <p:sp>
        <p:nvSpPr>
          <p:cNvPr id="16" name="Arrow: Chevron 4"/>
          <p:cNvSpPr/>
          <p:nvPr/>
        </p:nvSpPr>
        <p:spPr bwMode="auto">
          <a:xfrm>
            <a:off x="8596911" y="5691832"/>
            <a:ext cx="431800" cy="742950"/>
          </a:xfrm>
          <a:prstGeom prst="chevron">
            <a:avLst>
              <a:gd name="adj" fmla="val 52934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AU">
              <a:solidFill>
                <a:schemeClr val="tx1"/>
              </a:solidFill>
            </a:endParaRPr>
          </a:p>
        </p:txBody>
      </p:sp>
      <p:sp>
        <p:nvSpPr>
          <p:cNvPr id="20" name="Text Placeholder 4"/>
          <p:cNvSpPr txBox="1">
            <a:spLocks/>
          </p:cNvSpPr>
          <p:nvPr/>
        </p:nvSpPr>
        <p:spPr>
          <a:xfrm>
            <a:off x="1006921" y="-27384"/>
            <a:ext cx="8029575" cy="10255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GB" sz="4800" b="1" kern="0" spc="880" dirty="0" err="1" smtClean="0">
                <a:latin typeface="Oswald" pitchFamily="2" charset="0"/>
                <a:ea typeface="+mj-ea"/>
                <a:cs typeface="+mj-cs"/>
              </a:rPr>
              <a:t>Tak</a:t>
            </a:r>
            <a:r>
              <a:rPr lang="en-GB" sz="4800" b="1" kern="0" spc="880" dirty="0" smtClean="0">
                <a:latin typeface="Oswald" pitchFamily="2" charset="0"/>
                <a:ea typeface="+mj-ea"/>
                <a:cs typeface="+mj-cs"/>
              </a:rPr>
              <a:t> </a:t>
            </a:r>
            <a:r>
              <a:rPr lang="en-GB" sz="4800" b="1" kern="0" spc="880" dirty="0" err="1" smtClean="0">
                <a:latin typeface="Oswald" pitchFamily="2" charset="0"/>
                <a:ea typeface="+mj-ea"/>
                <a:cs typeface="+mj-cs"/>
              </a:rPr>
              <a:t>Modali</a:t>
            </a:r>
            <a:endParaRPr lang="en-GB" sz="4800" b="1" kern="0" spc="880" dirty="0">
              <a:latin typeface="Oswald" pitchFamily="2" charset="0"/>
              <a:ea typeface="+mj-ea"/>
              <a:cs typeface="+mj-cs"/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7772400" y="152400"/>
            <a:ext cx="1143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8000" dirty="0">
                <a:solidFill>
                  <a:schemeClr val="tx1"/>
                </a:solidFill>
                <a:latin typeface="Arial Black" panose="020B0A04020102020204" pitchFamily="34" charset="0"/>
              </a:rPr>
              <a:t>2</a:t>
            </a:r>
          </a:p>
        </p:txBody>
      </p:sp>
      <p:sp>
        <p:nvSpPr>
          <p:cNvPr id="17" name="Slide Number Placeholder 3"/>
          <p:cNvSpPr txBox="1">
            <a:spLocks/>
          </p:cNvSpPr>
          <p:nvPr/>
        </p:nvSpPr>
        <p:spPr bwMode="auto">
          <a:xfrm>
            <a:off x="6895111" y="6265118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F40B41D-FD10-4A38-B39B-626510BD49B7}" type="slidenum">
              <a:rPr lang="en-US" sz="1800" b="1" smtClean="0"/>
              <a:pPr/>
              <a:t>13</a:t>
            </a:fld>
            <a:endParaRPr lang="en-US" sz="1800" b="1" dirty="0"/>
          </a:p>
        </p:txBody>
      </p:sp>
      <p:pic>
        <p:nvPicPr>
          <p:cNvPr id="14" name="Picture 13" descr="Hasil gambar untuk animasi pit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-459432"/>
            <a:ext cx="7884368" cy="286575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93283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3" name="Content Placeholder 2"/>
          <p:cNvSpPr>
            <a:spLocks noGrp="1"/>
          </p:cNvSpPr>
          <p:nvPr>
            <p:ph sz="quarter" idx="1"/>
          </p:nvPr>
        </p:nvSpPr>
        <p:spPr>
          <a:xfrm>
            <a:off x="611188" y="1484313"/>
            <a:ext cx="8153400" cy="4997450"/>
          </a:xfrm>
        </p:spPr>
        <p:txBody>
          <a:bodyPr/>
          <a:lstStyle/>
          <a:p>
            <a:pPr eaLnBrk="1" hangingPunct="1">
              <a:spcBef>
                <a:spcPts val="0"/>
              </a:spcBef>
              <a:defRPr/>
            </a:pPr>
            <a:r>
              <a:rPr lang="id-ID" altLang="en-US" sz="2000" dirty="0" smtClean="0"/>
              <a:t>Dilaksanakan oleh 3 tenaga personil DPMPTSP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id-ID" altLang="en-US" sz="2000" dirty="0" smtClean="0"/>
              <a:t>Kegiatan berjalan sejak bulan Januari 2014</a:t>
            </a:r>
          </a:p>
          <a:p>
            <a:pPr eaLnBrk="1" hangingPunct="1">
              <a:spcBef>
                <a:spcPts val="0"/>
              </a:spcBef>
              <a:defRPr/>
            </a:pPr>
            <a:r>
              <a:rPr lang="id-ID" altLang="en-US" sz="2000" dirty="0" smtClean="0"/>
              <a:t>Proses kegiatan</a:t>
            </a:r>
            <a:r>
              <a:rPr lang="en-GB" altLang="en-US" sz="2000" dirty="0" smtClean="0"/>
              <a:t> </a:t>
            </a:r>
            <a:r>
              <a:rPr lang="id-ID" altLang="en-US" sz="2000" dirty="0" smtClean="0"/>
              <a:t>:</a:t>
            </a:r>
            <a:r>
              <a:rPr lang="en-GB" altLang="en-US" sz="2000" dirty="0" err="1" smtClean="0"/>
              <a:t>menscaning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berkas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izin</a:t>
            </a:r>
            <a:r>
              <a:rPr lang="en-GB" altLang="en-US" sz="2000" dirty="0" smtClean="0"/>
              <a:t> yang </a:t>
            </a:r>
            <a:r>
              <a:rPr lang="en-GB" altLang="en-US" sz="2000" dirty="0" err="1" smtClean="0"/>
              <a:t>diterbitkan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oleh</a:t>
            </a:r>
            <a:r>
              <a:rPr lang="en-GB" altLang="en-US" sz="2000" dirty="0" smtClean="0"/>
              <a:t> DPM PTSP </a:t>
            </a:r>
            <a:r>
              <a:rPr lang="en-GB" altLang="en-US" sz="2000" dirty="0" err="1" smtClean="0"/>
              <a:t>kemudian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disimpan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dalam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sistem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informasi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kerasipan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perizinan</a:t>
            </a:r>
            <a:r>
              <a:rPr lang="en-GB" altLang="en-US" sz="2000" dirty="0" smtClean="0"/>
              <a:t> </a:t>
            </a:r>
            <a:endParaRPr lang="id-ID" altLang="en-US" sz="2000" dirty="0" smtClean="0"/>
          </a:p>
          <a:p>
            <a:pPr eaLnBrk="1" hangingPunct="1">
              <a:spcBef>
                <a:spcPts val="0"/>
              </a:spcBef>
              <a:defRPr/>
            </a:pPr>
            <a:r>
              <a:rPr lang="id-ID" altLang="en-US" sz="2000" dirty="0" smtClean="0"/>
              <a:t>Hasil</a:t>
            </a:r>
            <a:r>
              <a:rPr lang="en-GB" altLang="en-US" sz="2000" dirty="0" smtClean="0"/>
              <a:t>/</a:t>
            </a:r>
            <a:r>
              <a:rPr lang="id-ID" altLang="en-US" sz="2000" dirty="0" smtClean="0"/>
              <a:t>output:</a:t>
            </a:r>
          </a:p>
          <a:p>
            <a:pPr marL="361950" indent="0" eaLnBrk="1" hangingPunct="1">
              <a:spcBef>
                <a:spcPts val="0"/>
              </a:spcBef>
              <a:buFont typeface="Wingdings" pitchFamily="2" charset="2"/>
              <a:buNone/>
              <a:tabLst>
                <a:tab pos="712788" algn="l"/>
              </a:tabLst>
              <a:defRPr/>
            </a:pPr>
            <a:r>
              <a:rPr lang="en-GB" altLang="en-US" sz="2000" dirty="0" smtClean="0"/>
              <a:t>1.	</a:t>
            </a:r>
            <a:r>
              <a:rPr lang="id-ID" altLang="en-US" sz="2000" dirty="0" smtClean="0"/>
              <a:t>Berkas yang telah discanning :</a:t>
            </a:r>
            <a:endParaRPr lang="en-GB" altLang="en-US" sz="2000" dirty="0" smtClean="0"/>
          </a:p>
          <a:p>
            <a:pPr marL="712788" indent="-350838" eaLnBrk="1" hangingPunct="1">
              <a:spcBef>
                <a:spcPts val="0"/>
              </a:spcBef>
              <a:buFont typeface="Wingdings" pitchFamily="2" charset="2"/>
              <a:buNone/>
              <a:defRPr/>
            </a:pPr>
            <a:r>
              <a:rPr lang="en-GB" altLang="en-US" sz="2000" dirty="0"/>
              <a:t> </a:t>
            </a:r>
            <a:r>
              <a:rPr lang="en-GB" altLang="en-US" sz="2000" dirty="0" smtClean="0"/>
              <a:t>   </a:t>
            </a:r>
            <a:r>
              <a:rPr lang="id-ID" altLang="en-US" sz="2000" dirty="0" smtClean="0"/>
              <a:t>17.643 </a:t>
            </a:r>
            <a:r>
              <a:rPr lang="en-GB" altLang="en-US" sz="2000" dirty="0" err="1" smtClean="0"/>
              <a:t>berkas</a:t>
            </a:r>
            <a:r>
              <a:rPr lang="en-GB" altLang="en-US" sz="2000" dirty="0" smtClean="0"/>
              <a:t> </a:t>
            </a:r>
            <a:r>
              <a:rPr lang="id-ID" altLang="en-US" sz="2000" dirty="0" smtClean="0"/>
              <a:t>manual</a:t>
            </a:r>
            <a:r>
              <a:rPr lang="en-GB" altLang="en-US" sz="2000" dirty="0"/>
              <a:t> </a:t>
            </a:r>
            <a:r>
              <a:rPr lang="en-GB" altLang="en-US" sz="2000" dirty="0" smtClean="0"/>
              <a:t>~ 0,147 </a:t>
            </a:r>
            <a:r>
              <a:rPr lang="en-GB" altLang="en-US" sz="2000" dirty="0" err="1" smtClean="0"/>
              <a:t>tera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berkas</a:t>
            </a:r>
            <a:r>
              <a:rPr lang="en-GB" altLang="en-US" sz="2000" dirty="0" smtClean="0"/>
              <a:t> digital ~ </a:t>
            </a:r>
            <a:r>
              <a:rPr lang="en-GB" altLang="en-US" sz="2000" baseline="30000" dirty="0" smtClean="0"/>
              <a:t>1</a:t>
            </a:r>
            <a:r>
              <a:rPr lang="en-GB" altLang="en-US" sz="2000" dirty="0" smtClean="0"/>
              <a:t>/</a:t>
            </a:r>
            <a:r>
              <a:rPr lang="en-GB" altLang="en-US" sz="2000" baseline="-25000" dirty="0" smtClean="0"/>
              <a:t>10</a:t>
            </a:r>
            <a:r>
              <a:rPr lang="en-GB" altLang="en-US" sz="2000" dirty="0" smtClean="0"/>
              <a:t> volume </a:t>
            </a:r>
            <a:r>
              <a:rPr lang="en-GB" altLang="en-US" sz="2000" dirty="0" err="1" smtClean="0"/>
              <a:t>eksternal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hardisk</a:t>
            </a:r>
            <a:r>
              <a:rPr lang="en-GB" altLang="en-US" sz="2000" dirty="0"/>
              <a:t>  </a:t>
            </a:r>
            <a:r>
              <a:rPr lang="en-GB" altLang="en-US" sz="2000" dirty="0" smtClean="0"/>
              <a:t>         </a:t>
            </a:r>
            <a:r>
              <a:rPr lang="en-GB" altLang="en-US" sz="2000" dirty="0" smtClean="0">
                <a:latin typeface="Berlin Sans FB" panose="020E0602020502020306" pitchFamily="34" charset="0"/>
              </a:rPr>
              <a:t>PRAKTIS &amp; EFISIEN</a:t>
            </a:r>
            <a:endParaRPr lang="id-ID" altLang="en-US" sz="2000" dirty="0" smtClean="0">
              <a:latin typeface="Berlin Sans FB" panose="020E0602020502020306" pitchFamily="34" charset="0"/>
            </a:endParaRPr>
          </a:p>
          <a:p>
            <a:pPr marL="361950" indent="0" eaLnBrk="1" hangingPunct="1">
              <a:spcBef>
                <a:spcPts val="0"/>
              </a:spcBef>
              <a:buFont typeface="Wingdings" pitchFamily="2" charset="2"/>
              <a:buNone/>
              <a:tabLst>
                <a:tab pos="712788" algn="l"/>
              </a:tabLst>
              <a:defRPr/>
            </a:pPr>
            <a:r>
              <a:rPr lang="en-GB" altLang="en-US" sz="2000" dirty="0" smtClean="0"/>
              <a:t>2.	</a:t>
            </a:r>
            <a:r>
              <a:rPr lang="en-GB" altLang="en-US" sz="2000" dirty="0" err="1" smtClean="0"/>
              <a:t>Kondisi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kapasitas</a:t>
            </a:r>
            <a:r>
              <a:rPr lang="en-GB" altLang="en-US" sz="2000" dirty="0" smtClean="0"/>
              <a:t> storage </a:t>
            </a:r>
            <a:r>
              <a:rPr lang="en-GB" altLang="en-US" sz="2000" dirty="0" err="1" smtClean="0"/>
              <a:t>sampai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saat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ini</a:t>
            </a:r>
            <a:r>
              <a:rPr lang="en-GB" altLang="en-US" sz="2000" dirty="0" smtClean="0"/>
              <a:t> :</a:t>
            </a:r>
          </a:p>
          <a:p>
            <a:pPr marL="1073150" indent="-360363" eaLnBrk="1" hangingPunct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altLang="en-US" sz="2000" dirty="0" smtClean="0"/>
              <a:t>Total file </a:t>
            </a:r>
            <a:r>
              <a:rPr lang="en-GB" altLang="en-US" sz="2000" dirty="0" err="1" smtClean="0"/>
              <a:t>arsip</a:t>
            </a:r>
            <a:r>
              <a:rPr lang="en-GB" altLang="en-US" sz="2000" dirty="0" smtClean="0"/>
              <a:t> : 150.746,18694877625 (MB)</a:t>
            </a:r>
          </a:p>
          <a:p>
            <a:pPr marL="1073150" indent="-360363" eaLnBrk="1" hangingPunct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altLang="en-US" sz="2000" dirty="0" err="1" smtClean="0"/>
              <a:t>Sisa</a:t>
            </a:r>
            <a:r>
              <a:rPr lang="en-GB" altLang="en-US" sz="2000" dirty="0" smtClean="0"/>
              <a:t> </a:t>
            </a:r>
            <a:r>
              <a:rPr lang="en-GB" altLang="en-US" sz="2000" dirty="0"/>
              <a:t>file </a:t>
            </a:r>
            <a:r>
              <a:rPr lang="en-GB" altLang="en-US" sz="2000" dirty="0" err="1"/>
              <a:t>hardisk</a:t>
            </a:r>
            <a:r>
              <a:rPr lang="en-GB" altLang="en-US" sz="2000" dirty="0"/>
              <a:t> </a:t>
            </a:r>
            <a:r>
              <a:rPr lang="en-GB" altLang="en-US" sz="2000" dirty="0" smtClean="0"/>
              <a:t>: 70.593 MB </a:t>
            </a:r>
          </a:p>
          <a:p>
            <a:pPr marL="1073150" indent="-360363" eaLnBrk="1" hangingPunct="1">
              <a:spcBef>
                <a:spcPts val="0"/>
              </a:spcBef>
              <a:buFont typeface="Courier New" panose="02070309020205020404" pitchFamily="49" charset="0"/>
              <a:buChar char="o"/>
              <a:defRPr/>
            </a:pPr>
            <a:r>
              <a:rPr lang="en-GB" altLang="en-US" sz="2000" dirty="0" smtClean="0"/>
              <a:t>Total </a:t>
            </a:r>
            <a:r>
              <a:rPr lang="en-GB" altLang="en-US" sz="2000" dirty="0" err="1" smtClean="0"/>
              <a:t>hardisk</a:t>
            </a:r>
            <a:r>
              <a:rPr lang="en-GB" altLang="en-US" sz="2000" dirty="0" smtClean="0"/>
              <a:t> </a:t>
            </a:r>
            <a:r>
              <a:rPr lang="en-GB" altLang="en-US" sz="2000" dirty="0" err="1" smtClean="0"/>
              <a:t>terpakai</a:t>
            </a:r>
            <a:r>
              <a:rPr lang="en-GB" altLang="en-US" sz="2000" dirty="0" smtClean="0"/>
              <a:t> : 29.406 MB</a:t>
            </a:r>
            <a:endParaRPr lang="id-ID" altLang="en-US" sz="2000" dirty="0"/>
          </a:p>
          <a:p>
            <a:pPr eaLnBrk="1" hangingPunct="1">
              <a:defRPr/>
            </a:pPr>
            <a:endParaRPr lang="id-ID" altLang="en-US" sz="2000" dirty="0"/>
          </a:p>
          <a:p>
            <a:pPr eaLnBrk="1" hangingPunct="1">
              <a:defRPr/>
            </a:pPr>
            <a:endParaRPr lang="id-ID" altLang="en-US" sz="2000" dirty="0" smtClean="0"/>
          </a:p>
          <a:p>
            <a:pPr eaLnBrk="1" hangingPunct="1">
              <a:defRPr/>
            </a:pPr>
            <a:endParaRPr lang="id-ID" altLang="en-US" sz="2000" dirty="0" smtClean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3352800" y="4114800"/>
            <a:ext cx="719138" cy="0"/>
          </a:xfrm>
          <a:prstGeom prst="straightConnector1">
            <a:avLst/>
          </a:prstGeom>
          <a:ln w="3810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4"/>
          <p:cNvSpPr txBox="1">
            <a:spLocks/>
          </p:cNvSpPr>
          <p:nvPr/>
        </p:nvSpPr>
        <p:spPr>
          <a:xfrm>
            <a:off x="1582985" y="44624"/>
            <a:ext cx="8029575" cy="10255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GB" sz="4800" b="1" kern="0" spc="880" dirty="0" smtClean="0">
                <a:latin typeface="Oswald" pitchFamily="2" charset="0"/>
                <a:ea typeface="+mj-ea"/>
                <a:cs typeface="+mj-cs"/>
              </a:rPr>
              <a:t>O-Distro</a:t>
            </a:r>
            <a:endParaRPr lang="en-GB" sz="4800" b="1" kern="0" spc="880" dirty="0">
              <a:latin typeface="Oswald" pitchFamily="2" charset="0"/>
              <a:ea typeface="+mj-ea"/>
              <a:cs typeface="+mj-cs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7772400" y="152400"/>
            <a:ext cx="1143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8000" dirty="0">
                <a:solidFill>
                  <a:schemeClr val="tx1"/>
                </a:solidFill>
                <a:latin typeface="Arial Black" panose="020B0A04020102020204" pitchFamily="34" charset="0"/>
              </a:rPr>
              <a:t>3</a:t>
            </a:r>
          </a:p>
        </p:txBody>
      </p:sp>
      <p:pic>
        <p:nvPicPr>
          <p:cNvPr id="9" name="Picture 8" descr="Hasil gambar untuk animasi pita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-516875"/>
            <a:ext cx="7884368" cy="2865755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14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841339504"/>
      </p:ext>
    </p:extLst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F9933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33"/>
              </a:buClr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33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33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id-ID" sz="1800"/>
          </a:p>
        </p:txBody>
      </p:sp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0" y="4114800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>
            <a:lvl1pPr eaLnBrk="0" hangingPunct="0">
              <a:spcBef>
                <a:spcPct val="20000"/>
              </a:spcBef>
              <a:buClr>
                <a:srgbClr val="FF9933"/>
              </a:buClr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rgbClr val="FF9933"/>
              </a:buClr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rgbClr val="FF9933"/>
              </a:buClr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rgbClr val="FF9933"/>
              </a:buClr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>
              <a:spcBef>
                <a:spcPct val="0"/>
              </a:spcBef>
              <a:buClrTx/>
              <a:buFontTx/>
              <a:buNone/>
            </a:pPr>
            <a:endParaRPr lang="en-US" altLang="id-ID" sz="1800"/>
          </a:p>
        </p:txBody>
      </p:sp>
      <p:grpSp>
        <p:nvGrpSpPr>
          <p:cNvPr id="41989" name="Group 1"/>
          <p:cNvGrpSpPr>
            <a:grpSpLocks/>
          </p:cNvGrpSpPr>
          <p:nvPr/>
        </p:nvGrpSpPr>
        <p:grpSpPr bwMode="auto">
          <a:xfrm>
            <a:off x="6915959" y="3429000"/>
            <a:ext cx="2184400" cy="2197100"/>
            <a:chOff x="1554684" y="3715319"/>
            <a:chExt cx="2010203" cy="2390172"/>
          </a:xfrm>
        </p:grpSpPr>
        <p:sp>
          <p:nvSpPr>
            <p:cNvPr id="22" name="Oval 21"/>
            <p:cNvSpPr/>
            <p:nvPr/>
          </p:nvSpPr>
          <p:spPr>
            <a:xfrm>
              <a:off x="1554684" y="3715319"/>
              <a:ext cx="2010203" cy="2390172"/>
            </a:xfrm>
            <a:prstGeom prst="ellipse">
              <a:avLst/>
            </a:prstGeom>
            <a:solidFill>
              <a:srgbClr val="00B050"/>
            </a:solidFill>
            <a:ln w="381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AU" altLang="en-US" dirty="0">
                <a:solidFill>
                  <a:schemeClr val="tx2"/>
                </a:solidFill>
              </a:endParaRPr>
            </a:p>
          </p:txBody>
        </p:sp>
        <p:sp>
          <p:nvSpPr>
            <p:cNvPr id="41998" name="TextBox 11"/>
            <p:cNvSpPr txBox="1">
              <a:spLocks noChangeArrowheads="1"/>
            </p:cNvSpPr>
            <p:nvPr/>
          </p:nvSpPr>
          <p:spPr bwMode="auto">
            <a:xfrm>
              <a:off x="2007575" y="4148796"/>
              <a:ext cx="1266790" cy="1272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rgbClr val="FF9933"/>
                </a:buClr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rgbClr val="FF9933"/>
                </a:buClr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rgbClr val="FF9933"/>
                </a:buClr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rgbClr val="FF9933"/>
                </a:buClr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rgbClr val="FF9933"/>
                </a:buClr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400" b="1"/>
                <a:t>Si Uppit</a:t>
              </a:r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endParaRPr lang="id-ID" altLang="en-US" sz="1400" b="1"/>
            </a:p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GB" altLang="en-US" sz="1400" b="1">
                  <a:latin typeface="Calibri" pitchFamily="34" charset="0"/>
                </a:rPr>
                <a:t>Penerbitan SIUP dan TDP Dapat Ditunggu</a:t>
              </a:r>
              <a:endParaRPr lang="id-ID" altLang="en-US" sz="1400">
                <a:latin typeface="Calibri" pitchFamily="34" charset="0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866775" y="1401763"/>
            <a:ext cx="8097838" cy="22923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dirty="0" err="1"/>
              <a:t>Kemudahan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pemrosesan</a:t>
            </a:r>
            <a:r>
              <a:rPr lang="en-US" dirty="0"/>
              <a:t> </a:t>
            </a:r>
            <a:r>
              <a:rPr lang="en-US" dirty="0" err="1"/>
              <a:t>beberapa</a:t>
            </a:r>
            <a:r>
              <a:rPr lang="en-US" dirty="0"/>
              <a:t> </a:t>
            </a:r>
            <a:r>
              <a:rPr lang="en-US" dirty="0" err="1"/>
              <a:t>izin</a:t>
            </a:r>
            <a:r>
              <a:rPr lang="en-US" dirty="0"/>
              <a:t> </a:t>
            </a:r>
            <a:r>
              <a:rPr lang="en-US" dirty="0" err="1"/>
              <a:t>secara</a:t>
            </a:r>
            <a:r>
              <a:rPr lang="en-US" dirty="0"/>
              <a:t> </a:t>
            </a:r>
            <a:r>
              <a:rPr lang="en-US" dirty="0" err="1"/>
              <a:t>simultan</a:t>
            </a:r>
            <a:r>
              <a:rPr lang="en-US" dirty="0"/>
              <a:t>/</a:t>
            </a:r>
            <a:r>
              <a:rPr lang="en-US" dirty="0" err="1"/>
              <a:t>pararel</a:t>
            </a:r>
            <a:r>
              <a:rPr lang="en-US" dirty="0"/>
              <a:t> </a:t>
            </a:r>
            <a:r>
              <a:rPr lang="en-US" dirty="0" err="1"/>
              <a:t>atau</a:t>
            </a:r>
            <a:r>
              <a:rPr lang="en-US" dirty="0"/>
              <a:t> </a:t>
            </a:r>
            <a:r>
              <a:rPr lang="en-US" dirty="0" err="1"/>
              <a:t>dikemas</a:t>
            </a:r>
            <a:r>
              <a:rPr lang="en-US" dirty="0"/>
              <a:t> </a:t>
            </a:r>
            <a:r>
              <a:rPr lang="en-US" dirty="0" err="1"/>
              <a:t>dalam</a:t>
            </a:r>
            <a:r>
              <a:rPr lang="en-US" dirty="0"/>
              <a:t> </a:t>
            </a:r>
            <a:r>
              <a:rPr lang="en-US" dirty="0" err="1"/>
              <a:t>paket</a:t>
            </a:r>
            <a:r>
              <a:rPr lang="en-US" dirty="0"/>
              <a:t> </a:t>
            </a:r>
            <a:r>
              <a:rPr lang="en-US" dirty="0" err="1"/>
              <a:t>perizinan</a:t>
            </a:r>
            <a:r>
              <a:rPr lang="en-US" dirty="0"/>
              <a:t> (SIUP </a:t>
            </a:r>
            <a:r>
              <a:rPr lang="en-US" dirty="0" err="1"/>
              <a:t>dan</a:t>
            </a:r>
            <a:r>
              <a:rPr lang="en-US" dirty="0"/>
              <a:t> TDP)</a:t>
            </a:r>
          </a:p>
          <a:p>
            <a:pPr>
              <a:defRPr/>
            </a:pPr>
            <a:endParaRPr lang="en-US" sz="900" dirty="0"/>
          </a:p>
          <a:p>
            <a:pPr>
              <a:defRPr/>
            </a:pPr>
            <a:r>
              <a:rPr lang="en-US" dirty="0" err="1"/>
              <a:t>Paket</a:t>
            </a:r>
            <a:r>
              <a:rPr lang="en-US" dirty="0"/>
              <a:t> </a:t>
            </a:r>
            <a:r>
              <a:rPr lang="en-US" dirty="0" err="1"/>
              <a:t>Perizinan</a:t>
            </a:r>
            <a:r>
              <a:rPr lang="en-US" dirty="0"/>
              <a:t> </a:t>
            </a:r>
            <a:r>
              <a:rPr lang="en-US" dirty="0" err="1"/>
              <a:t>dimaksud</a:t>
            </a:r>
            <a:r>
              <a:rPr lang="en-US" dirty="0"/>
              <a:t> </a:t>
            </a:r>
            <a:r>
              <a:rPr lang="en-US" dirty="0" err="1"/>
              <a:t>merupakan</a:t>
            </a:r>
            <a:r>
              <a:rPr lang="en-US" dirty="0"/>
              <a:t> </a:t>
            </a:r>
            <a:r>
              <a:rPr lang="en-US" dirty="0" err="1"/>
              <a:t>perizinan</a:t>
            </a:r>
            <a:r>
              <a:rPr lang="en-US" dirty="0"/>
              <a:t> yang </a:t>
            </a:r>
            <a:r>
              <a:rPr lang="en-US" dirty="0" err="1"/>
              <a:t>bisa</a:t>
            </a:r>
            <a:r>
              <a:rPr lang="en-US" dirty="0"/>
              <a:t> </a:t>
            </a:r>
            <a:r>
              <a:rPr lang="en-US" dirty="0" err="1"/>
              <a:t>ditunggu</a:t>
            </a:r>
            <a:r>
              <a:rPr lang="en-US" dirty="0"/>
              <a:t> </a:t>
            </a:r>
            <a:r>
              <a:rPr lang="en-US" dirty="0" err="1"/>
              <a:t>saat</a:t>
            </a:r>
            <a:r>
              <a:rPr lang="en-US" dirty="0"/>
              <a:t> </a:t>
            </a:r>
            <a:r>
              <a:rPr lang="en-US" dirty="0" err="1"/>
              <a:t>permohonan</a:t>
            </a:r>
            <a:r>
              <a:rPr lang="en-US" dirty="0"/>
              <a:t> </a:t>
            </a:r>
            <a:r>
              <a:rPr lang="en-US" dirty="0" err="1"/>
              <a:t>disampaikan</a:t>
            </a:r>
            <a:r>
              <a:rPr lang="en-US" dirty="0"/>
              <a:t> </a:t>
            </a:r>
            <a:r>
              <a:rPr lang="en-US" dirty="0" err="1"/>
              <a:t>sampai</a:t>
            </a:r>
            <a:r>
              <a:rPr lang="en-US" dirty="0"/>
              <a:t> </a:t>
            </a:r>
            <a:r>
              <a:rPr lang="en-US" dirty="0" err="1"/>
              <a:t>dengan</a:t>
            </a:r>
            <a:r>
              <a:rPr lang="en-US" dirty="0"/>
              <a:t> </a:t>
            </a:r>
            <a:r>
              <a:rPr lang="en-US" dirty="0" err="1"/>
              <a:t>penerbitan</a:t>
            </a:r>
            <a:r>
              <a:rPr lang="en-US" dirty="0"/>
              <a:t> </a:t>
            </a:r>
            <a:r>
              <a:rPr lang="en-US" dirty="0" err="1"/>
              <a:t>izinnya</a:t>
            </a:r>
            <a:endParaRPr lang="en-US" dirty="0"/>
          </a:p>
          <a:p>
            <a:pPr>
              <a:defRPr/>
            </a:pPr>
            <a:endParaRPr lang="en-US" sz="800" dirty="0"/>
          </a:p>
          <a:p>
            <a:pPr>
              <a:defRPr/>
            </a:pPr>
            <a:r>
              <a:rPr lang="en-US" dirty="0" err="1"/>
              <a:t>Terdapat</a:t>
            </a:r>
            <a:r>
              <a:rPr lang="en-US" dirty="0"/>
              <a:t> 2(</a:t>
            </a:r>
            <a:r>
              <a:rPr lang="en-US" dirty="0" err="1"/>
              <a:t>Dua</a:t>
            </a:r>
            <a:r>
              <a:rPr lang="en-US" dirty="0"/>
              <a:t>) </a:t>
            </a:r>
            <a:r>
              <a:rPr lang="en-US" dirty="0" err="1"/>
              <a:t>jenis</a:t>
            </a:r>
            <a:r>
              <a:rPr lang="en-US" dirty="0"/>
              <a:t> </a:t>
            </a:r>
            <a:r>
              <a:rPr lang="en-US" dirty="0" err="1"/>
              <a:t>perizinan</a:t>
            </a:r>
            <a:r>
              <a:rPr lang="en-US" dirty="0"/>
              <a:t> yang </a:t>
            </a:r>
            <a:r>
              <a:rPr lang="en-US" dirty="0" err="1"/>
              <a:t>mendukung</a:t>
            </a:r>
            <a:r>
              <a:rPr lang="en-US" dirty="0"/>
              <a:t> </a:t>
            </a:r>
            <a:r>
              <a:rPr lang="en-GB" dirty="0"/>
              <a:t>Si </a:t>
            </a:r>
            <a:r>
              <a:rPr lang="en-GB" dirty="0" err="1"/>
              <a:t>Uppit</a:t>
            </a:r>
            <a:endParaRPr lang="en-GB" dirty="0"/>
          </a:p>
          <a:p>
            <a:pPr marL="342900" indent="-342900">
              <a:buFontTx/>
              <a:buAutoNum type="arabicPeriod"/>
              <a:defRPr/>
            </a:pPr>
            <a:r>
              <a:rPr lang="en-GB" dirty="0"/>
              <a:t>Surat </a:t>
            </a:r>
            <a:r>
              <a:rPr lang="en-GB" dirty="0" err="1"/>
              <a:t>Izin</a:t>
            </a:r>
            <a:r>
              <a:rPr lang="en-GB" dirty="0"/>
              <a:t> Usaha </a:t>
            </a:r>
            <a:r>
              <a:rPr lang="en-GB" dirty="0" err="1"/>
              <a:t>Perdagangan</a:t>
            </a:r>
            <a:r>
              <a:rPr lang="id-ID" dirty="0"/>
              <a:t> (</a:t>
            </a:r>
            <a:r>
              <a:rPr lang="en-GB" dirty="0"/>
              <a:t>SIUP</a:t>
            </a:r>
            <a:r>
              <a:rPr lang="id-ID" dirty="0"/>
              <a:t>) dan </a:t>
            </a:r>
            <a:endParaRPr lang="en-GB" dirty="0"/>
          </a:p>
          <a:p>
            <a:pPr marL="342900" indent="-342900">
              <a:buFontTx/>
              <a:buAutoNum type="arabicPeriod"/>
              <a:defRPr/>
            </a:pPr>
            <a:r>
              <a:rPr lang="en-GB" dirty="0"/>
              <a:t>p</a:t>
            </a:r>
            <a:r>
              <a:rPr lang="id-ID" dirty="0"/>
              <a:t>erizinan Tanda Daftar Perusahaan (TDP).</a:t>
            </a:r>
            <a:r>
              <a:rPr lang="en-GB" dirty="0"/>
              <a:t> </a:t>
            </a:r>
          </a:p>
        </p:txBody>
      </p:sp>
      <p:sp>
        <p:nvSpPr>
          <p:cNvPr id="3" name="Rectangle 2"/>
          <p:cNvSpPr/>
          <p:nvPr/>
        </p:nvSpPr>
        <p:spPr>
          <a:xfrm>
            <a:off x="995363" y="3661554"/>
            <a:ext cx="5881687" cy="2246313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just">
              <a:defRPr/>
            </a:pPr>
            <a:r>
              <a:rPr lang="en-GB" sz="1400" dirty="0"/>
              <a:t>P</a:t>
            </a:r>
            <a:r>
              <a:rPr lang="en-US" sz="1400" dirty="0" err="1"/>
              <a:t>elaksanaan</a:t>
            </a:r>
            <a:r>
              <a:rPr lang="en-US" sz="1400" dirty="0"/>
              <a:t> </a:t>
            </a:r>
            <a:r>
              <a:rPr lang="id-ID" sz="1400" dirty="0"/>
              <a:t>pemrosesan </a:t>
            </a:r>
            <a:r>
              <a:rPr lang="en-GB" sz="1400" dirty="0"/>
              <a:t>2</a:t>
            </a:r>
            <a:r>
              <a:rPr lang="id-ID" sz="1400" dirty="0"/>
              <a:t> </a:t>
            </a:r>
            <a:r>
              <a:rPr lang="en-GB" sz="1400" dirty="0" err="1"/>
              <a:t>jenis</a:t>
            </a:r>
            <a:r>
              <a:rPr lang="id-ID" sz="1400" dirty="0"/>
              <a:t> izin </a:t>
            </a:r>
            <a:r>
              <a:rPr lang="en-GB" sz="1400" dirty="0" err="1"/>
              <a:t>dimaksud</a:t>
            </a:r>
            <a:r>
              <a:rPr lang="en-GB" sz="1400" dirty="0"/>
              <a:t> </a:t>
            </a:r>
            <a:r>
              <a:rPr lang="en-GB" sz="1400" dirty="0" err="1"/>
              <a:t>biasanya</a:t>
            </a:r>
            <a:r>
              <a:rPr lang="en-GB" sz="1400" dirty="0"/>
              <a:t> </a:t>
            </a:r>
            <a:r>
              <a:rPr lang="en-GB" sz="1400" dirty="0" err="1"/>
              <a:t>dilaksanakan</a:t>
            </a:r>
            <a:r>
              <a:rPr lang="en-GB" sz="1400" dirty="0"/>
              <a:t> </a:t>
            </a:r>
            <a:r>
              <a:rPr lang="en-GB" sz="1400" dirty="0" err="1"/>
              <a:t>berjenjang</a:t>
            </a:r>
            <a:r>
              <a:rPr lang="en-GB" sz="1400" dirty="0"/>
              <a:t> </a:t>
            </a:r>
            <a:r>
              <a:rPr lang="en-GB" sz="1400" dirty="0" err="1"/>
              <a:t>dan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 </a:t>
            </a:r>
            <a:r>
              <a:rPr lang="en-GB" sz="1400" dirty="0" err="1"/>
              <a:t>awal</a:t>
            </a:r>
            <a:r>
              <a:rPr lang="en-GB" sz="1400" dirty="0"/>
              <a:t> </a:t>
            </a:r>
            <a:r>
              <a:rPr lang="en-GB" sz="1400" dirty="0" err="1"/>
              <a:t>menjadi</a:t>
            </a:r>
            <a:r>
              <a:rPr lang="en-GB" sz="1400" dirty="0"/>
              <a:t> </a:t>
            </a:r>
            <a:r>
              <a:rPr lang="en-GB" sz="1400" dirty="0" err="1"/>
              <a:t>persyaratan</a:t>
            </a:r>
            <a:r>
              <a:rPr lang="en-GB" sz="1400" dirty="0"/>
              <a:t> </a:t>
            </a:r>
            <a:r>
              <a:rPr lang="en-GB" sz="1400" dirty="0" err="1"/>
              <a:t>untuk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 </a:t>
            </a:r>
            <a:r>
              <a:rPr lang="en-GB" sz="1400" dirty="0" err="1"/>
              <a:t>tahap</a:t>
            </a:r>
            <a:r>
              <a:rPr lang="en-GB" sz="1400" dirty="0"/>
              <a:t> </a:t>
            </a:r>
            <a:r>
              <a:rPr lang="en-GB" sz="1400" dirty="0" err="1"/>
              <a:t>selanjutnya</a:t>
            </a:r>
            <a:r>
              <a:rPr lang="en-GB" sz="1400" dirty="0"/>
              <a:t>.</a:t>
            </a:r>
          </a:p>
          <a:p>
            <a:pPr>
              <a:defRPr/>
            </a:pPr>
            <a:endParaRPr lang="en-GB" sz="1400" dirty="0"/>
          </a:p>
          <a:p>
            <a:pPr algn="just">
              <a:defRPr/>
            </a:pPr>
            <a:r>
              <a:rPr lang="en-GB" sz="1400" dirty="0" err="1"/>
              <a:t>Untuk</a:t>
            </a:r>
            <a:r>
              <a:rPr lang="en-GB" sz="1400" dirty="0"/>
              <a:t> </a:t>
            </a:r>
            <a:r>
              <a:rPr lang="en-GB" sz="1400" dirty="0" err="1"/>
              <a:t>mempermudah</a:t>
            </a:r>
            <a:r>
              <a:rPr lang="en-GB" sz="1400" dirty="0"/>
              <a:t> </a:t>
            </a:r>
            <a:r>
              <a:rPr lang="en-GB" sz="1400" dirty="0" err="1"/>
              <a:t>layanan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 </a:t>
            </a:r>
            <a:r>
              <a:rPr lang="en-GB" sz="1400" dirty="0" err="1"/>
              <a:t>sehingga</a:t>
            </a:r>
            <a:r>
              <a:rPr lang="en-GB" sz="1400" dirty="0"/>
              <a:t> proses </a:t>
            </a:r>
            <a:r>
              <a:rPr lang="en-GB" sz="1400" dirty="0" err="1"/>
              <a:t>lebih</a:t>
            </a:r>
            <a:r>
              <a:rPr lang="en-GB" sz="1400" dirty="0"/>
              <a:t> </a:t>
            </a:r>
            <a:r>
              <a:rPr lang="en-GB" sz="1400" dirty="0" err="1"/>
              <a:t>cepat</a:t>
            </a:r>
            <a:r>
              <a:rPr lang="en-GB" sz="1400" dirty="0"/>
              <a:t>, </a:t>
            </a:r>
            <a:r>
              <a:rPr lang="en-GB" sz="1400" dirty="0" err="1"/>
              <a:t>efektif</a:t>
            </a:r>
            <a:r>
              <a:rPr lang="en-GB" sz="1400" dirty="0"/>
              <a:t> </a:t>
            </a:r>
            <a:r>
              <a:rPr lang="en-GB" sz="1400" dirty="0" err="1"/>
              <a:t>dan</a:t>
            </a:r>
            <a:r>
              <a:rPr lang="en-GB" sz="1400" dirty="0"/>
              <a:t> </a:t>
            </a:r>
            <a:r>
              <a:rPr lang="en-GB" sz="1400" dirty="0" err="1"/>
              <a:t>efisien</a:t>
            </a:r>
            <a:r>
              <a:rPr lang="en-GB" sz="1400" dirty="0"/>
              <a:t>, </a:t>
            </a:r>
            <a:r>
              <a:rPr lang="en-GB" sz="1400" dirty="0" err="1"/>
              <a:t>maka</a:t>
            </a:r>
            <a:r>
              <a:rPr lang="en-GB" sz="1400" dirty="0"/>
              <a:t> </a:t>
            </a:r>
            <a:r>
              <a:rPr lang="en-GB" sz="1400" dirty="0" err="1"/>
              <a:t>perlu</a:t>
            </a:r>
            <a:r>
              <a:rPr lang="en-GB" sz="1400" dirty="0"/>
              <a:t> </a:t>
            </a:r>
            <a:r>
              <a:rPr lang="en-GB" sz="1400" dirty="0" err="1"/>
              <a:t>dilakukan</a:t>
            </a:r>
            <a:r>
              <a:rPr lang="en-GB" sz="1400" dirty="0"/>
              <a:t> </a:t>
            </a:r>
            <a:r>
              <a:rPr lang="en-GB" sz="1400" dirty="0" err="1"/>
              <a:t>inovasi</a:t>
            </a:r>
            <a:r>
              <a:rPr lang="en-GB" sz="1400" dirty="0"/>
              <a:t> </a:t>
            </a:r>
            <a:r>
              <a:rPr lang="en-GB" sz="1400" dirty="0" err="1"/>
              <a:t>dengan</a:t>
            </a:r>
            <a:r>
              <a:rPr lang="en-GB" sz="1400" dirty="0"/>
              <a:t> </a:t>
            </a:r>
            <a:r>
              <a:rPr lang="en-GB" sz="1400" dirty="0" err="1"/>
              <a:t>paket</a:t>
            </a:r>
            <a:r>
              <a:rPr lang="en-GB" sz="1400" dirty="0"/>
              <a:t> </a:t>
            </a:r>
            <a:r>
              <a:rPr lang="en-GB" sz="1400" dirty="0" err="1"/>
              <a:t>layanan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, </a:t>
            </a:r>
            <a:r>
              <a:rPr lang="en-GB" sz="1400" dirty="0" err="1"/>
              <a:t>atau</a:t>
            </a:r>
            <a:r>
              <a:rPr lang="en-GB" sz="1400" dirty="0"/>
              <a:t> </a:t>
            </a:r>
            <a:r>
              <a:rPr lang="en-GB" sz="1400" dirty="0" err="1"/>
              <a:t>layanan</a:t>
            </a:r>
            <a:r>
              <a:rPr lang="en-GB" sz="1400" dirty="0"/>
              <a:t> </a:t>
            </a:r>
            <a:r>
              <a:rPr lang="en-GB" sz="1400" dirty="0" err="1"/>
              <a:t>perizinan</a:t>
            </a:r>
            <a:r>
              <a:rPr lang="en-GB" sz="1400" dirty="0"/>
              <a:t> </a:t>
            </a:r>
            <a:r>
              <a:rPr lang="en-GB" sz="1400" dirty="0" err="1"/>
              <a:t>pararel</a:t>
            </a:r>
            <a:r>
              <a:rPr lang="en-GB" sz="1400" dirty="0"/>
              <a:t>. </a:t>
            </a:r>
            <a:r>
              <a:rPr lang="en-GB" sz="1400" b="1" dirty="0" err="1"/>
              <a:t>Sehingga</a:t>
            </a:r>
            <a:r>
              <a:rPr lang="en-GB" sz="1400" b="1" dirty="0"/>
              <a:t> </a:t>
            </a:r>
            <a:r>
              <a:rPr lang="en-GB" sz="1400" b="1" dirty="0" err="1"/>
              <a:t>perizinan</a:t>
            </a:r>
            <a:r>
              <a:rPr lang="en-GB" sz="1400" b="1" dirty="0"/>
              <a:t> SIUP, </a:t>
            </a:r>
            <a:r>
              <a:rPr lang="en-GB" sz="1400" b="1" dirty="0" err="1"/>
              <a:t>dan</a:t>
            </a:r>
            <a:r>
              <a:rPr lang="en-GB" sz="1400" b="1" dirty="0"/>
              <a:t> TDP </a:t>
            </a:r>
            <a:r>
              <a:rPr lang="en-GB" sz="1400" b="1" dirty="0" err="1"/>
              <a:t>dapat</a:t>
            </a:r>
            <a:r>
              <a:rPr lang="en-GB" sz="1400" b="1" dirty="0"/>
              <a:t> </a:t>
            </a:r>
            <a:r>
              <a:rPr lang="en-GB" sz="1400" b="1" dirty="0" err="1"/>
              <a:t>dilakukan</a:t>
            </a:r>
            <a:r>
              <a:rPr lang="en-GB" sz="1400" b="1" dirty="0"/>
              <a:t> </a:t>
            </a:r>
            <a:r>
              <a:rPr lang="id-ID" sz="1400" b="1" dirty="0"/>
              <a:t>sekaligus dalam waktu bersamaa</a:t>
            </a:r>
            <a:r>
              <a:rPr lang="en-GB" sz="1400" b="1" dirty="0"/>
              <a:t>n </a:t>
            </a:r>
            <a:r>
              <a:rPr lang="en-GB" sz="1400" b="1" dirty="0" err="1"/>
              <a:t>dan</a:t>
            </a:r>
            <a:r>
              <a:rPr lang="en-GB" sz="1400" b="1" dirty="0"/>
              <a:t> </a:t>
            </a:r>
            <a:r>
              <a:rPr lang="en-GB" sz="1400" b="1" dirty="0" err="1"/>
              <a:t>diterbitkan</a:t>
            </a:r>
            <a:r>
              <a:rPr lang="en-GB" sz="1400" b="1" dirty="0"/>
              <a:t> </a:t>
            </a:r>
            <a:r>
              <a:rPr lang="en-GB" sz="1400" b="1" dirty="0" err="1"/>
              <a:t>pada</a:t>
            </a:r>
            <a:r>
              <a:rPr lang="en-GB" sz="1400" b="1" dirty="0"/>
              <a:t> </a:t>
            </a:r>
            <a:r>
              <a:rPr lang="en-GB" sz="1400" b="1" dirty="0" err="1"/>
              <a:t>saat</a:t>
            </a:r>
            <a:r>
              <a:rPr lang="en-GB" sz="1400" b="1" dirty="0"/>
              <a:t> </a:t>
            </a:r>
            <a:r>
              <a:rPr lang="en-GB" sz="1400" b="1" dirty="0" err="1"/>
              <a:t>itu</a:t>
            </a:r>
            <a:r>
              <a:rPr lang="en-GB" sz="1400" b="1" dirty="0"/>
              <a:t> juga /BISA DITUNGGU (</a:t>
            </a:r>
            <a:r>
              <a:rPr lang="en-GB" sz="1400" b="1" dirty="0" err="1"/>
              <a:t>apabila</a:t>
            </a:r>
            <a:r>
              <a:rPr lang="en-GB" sz="1400" b="1" dirty="0"/>
              <a:t> </a:t>
            </a:r>
            <a:r>
              <a:rPr lang="en-GB" sz="1400" b="1" dirty="0" err="1"/>
              <a:t>sudah</a:t>
            </a:r>
            <a:r>
              <a:rPr lang="en-GB" sz="1400" b="1" dirty="0"/>
              <a:t> </a:t>
            </a:r>
            <a:r>
              <a:rPr lang="en-GB" sz="1400" b="1" dirty="0" err="1"/>
              <a:t>lengkap</a:t>
            </a:r>
            <a:r>
              <a:rPr lang="en-GB" sz="1400" b="1" dirty="0"/>
              <a:t> </a:t>
            </a:r>
            <a:r>
              <a:rPr lang="en-GB" sz="1400" b="1" dirty="0" err="1"/>
              <a:t>dan</a:t>
            </a:r>
            <a:r>
              <a:rPr lang="en-GB" sz="1400" b="1" dirty="0"/>
              <a:t> </a:t>
            </a:r>
            <a:r>
              <a:rPr lang="en-GB" sz="1400" b="1" dirty="0" err="1"/>
              <a:t>benar</a:t>
            </a:r>
            <a:r>
              <a:rPr lang="en-GB" sz="1400" b="1" dirty="0"/>
              <a:t>)</a:t>
            </a:r>
            <a:endParaRPr lang="en-GB" sz="1400" dirty="0"/>
          </a:p>
        </p:txBody>
      </p:sp>
      <p:sp>
        <p:nvSpPr>
          <p:cNvPr id="15" name="Arrow: Pentagon 2"/>
          <p:cNvSpPr/>
          <p:nvPr/>
        </p:nvSpPr>
        <p:spPr bwMode="auto">
          <a:xfrm>
            <a:off x="6875403" y="5626099"/>
            <a:ext cx="2087563" cy="792163"/>
          </a:xfrm>
          <a:prstGeom prst="homePlat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0" hangingPunct="0">
              <a:defRPr/>
            </a:pPr>
            <a:r>
              <a:rPr lang="en-AU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Kedepan</a:t>
            </a:r>
            <a:r>
              <a:rPr lang="en-AU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n-AU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memakai</a:t>
            </a:r>
            <a:r>
              <a:rPr lang="en-AU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</a:t>
            </a:r>
            <a:r>
              <a:rPr lang="en-AU" sz="14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sistem</a:t>
            </a:r>
            <a:r>
              <a:rPr lang="en-AU" sz="1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anose="020B0604020202020204" pitchFamily="34" charset="0"/>
              </a:rPr>
              <a:t> digital signature</a:t>
            </a:r>
          </a:p>
        </p:txBody>
      </p:sp>
      <p:sp>
        <p:nvSpPr>
          <p:cNvPr id="16" name="Arrow: Chevron 4"/>
          <p:cNvSpPr/>
          <p:nvPr/>
        </p:nvSpPr>
        <p:spPr bwMode="auto">
          <a:xfrm>
            <a:off x="8717084" y="5636110"/>
            <a:ext cx="431800" cy="742950"/>
          </a:xfrm>
          <a:prstGeom prst="chevron">
            <a:avLst>
              <a:gd name="adj" fmla="val 52934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AU">
              <a:solidFill>
                <a:schemeClr val="tx1"/>
              </a:solidFill>
            </a:endParaRPr>
          </a:p>
        </p:txBody>
      </p:sp>
      <p:sp>
        <p:nvSpPr>
          <p:cNvPr id="18" name="Arrow: Chevron 5"/>
          <p:cNvSpPr/>
          <p:nvPr/>
        </p:nvSpPr>
        <p:spPr bwMode="auto">
          <a:xfrm>
            <a:off x="8569555" y="5612985"/>
            <a:ext cx="430212" cy="733425"/>
          </a:xfrm>
          <a:prstGeom prst="chevron">
            <a:avLst>
              <a:gd name="adj" fmla="val 47059"/>
            </a:avLst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AU">
              <a:solidFill>
                <a:schemeClr val="tx1"/>
              </a:solidFill>
            </a:endParaRPr>
          </a:p>
        </p:txBody>
      </p:sp>
      <p:sp>
        <p:nvSpPr>
          <p:cNvPr id="20" name="Rounded Rectangle 19"/>
          <p:cNvSpPr/>
          <p:nvPr/>
        </p:nvSpPr>
        <p:spPr>
          <a:xfrm>
            <a:off x="7772400" y="152400"/>
            <a:ext cx="1143000" cy="1143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8000" dirty="0">
                <a:solidFill>
                  <a:schemeClr val="tx1"/>
                </a:solidFill>
                <a:latin typeface="Arial Black" panose="020B0A04020102020204" pitchFamily="34" charset="0"/>
              </a:rPr>
              <a:t>4</a:t>
            </a:r>
          </a:p>
        </p:txBody>
      </p:sp>
      <p:sp>
        <p:nvSpPr>
          <p:cNvPr id="21" name="Text Placeholder 4"/>
          <p:cNvSpPr txBox="1">
            <a:spLocks/>
          </p:cNvSpPr>
          <p:nvPr/>
        </p:nvSpPr>
        <p:spPr>
          <a:xfrm>
            <a:off x="1727001" y="-27384"/>
            <a:ext cx="8029575" cy="1025525"/>
          </a:xfrm>
          <a:prstGeom prst="rect">
            <a:avLst/>
          </a:prstGeom>
        </p:spPr>
        <p:txBody>
          <a:bodyPr/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rgbClr val="FF9933"/>
              </a:buClr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spcBef>
                <a:spcPts val="0"/>
              </a:spcBef>
              <a:defRPr/>
            </a:pPr>
            <a:r>
              <a:rPr lang="en-GB" sz="4800" b="1" kern="0" spc="880" dirty="0" smtClean="0">
                <a:latin typeface="Oswald" pitchFamily="2" charset="0"/>
                <a:ea typeface="+mj-ea"/>
                <a:cs typeface="+mj-cs"/>
              </a:rPr>
              <a:t>Si </a:t>
            </a:r>
            <a:r>
              <a:rPr lang="en-GB" sz="4800" b="1" kern="0" spc="880" dirty="0" err="1" smtClean="0">
                <a:latin typeface="Oswald" pitchFamily="2" charset="0"/>
                <a:ea typeface="+mj-ea"/>
                <a:cs typeface="+mj-cs"/>
              </a:rPr>
              <a:t>Uppit</a:t>
            </a:r>
            <a:endParaRPr lang="en-GB" sz="4800" b="1" kern="0" spc="880" dirty="0">
              <a:latin typeface="Oswald" pitchFamily="2" charset="0"/>
              <a:ea typeface="+mj-ea"/>
              <a:cs typeface="+mj-cs"/>
            </a:endParaRP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15</a:t>
            </a:fld>
            <a:endParaRPr lang="en-US" sz="1800" b="1" dirty="0"/>
          </a:p>
        </p:txBody>
      </p:sp>
      <p:pic>
        <p:nvPicPr>
          <p:cNvPr id="19" name="Picture 18" descr="Hasil gambar untuk animasi pita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2008" y="-603448"/>
            <a:ext cx="7884368" cy="28657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06726945"/>
      </p:ext>
    </p:extLst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27384"/>
            <a:ext cx="8229600" cy="70485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>
                <a:solidFill>
                  <a:schemeClr val="tx1"/>
                </a:solidFill>
                <a:latin typeface="Calisto MT" panose="02040603050505030304" pitchFamily="18" charset="0"/>
              </a:rPr>
              <a:t>LAYANAN E-PERIZINAN</a:t>
            </a:r>
            <a:endParaRPr lang="id-ID" dirty="0">
              <a:solidFill>
                <a:schemeClr val="tx1"/>
              </a:solidFill>
              <a:latin typeface="Calisto MT" panose="02040603050505030304" pitchFamily="18" charset="0"/>
            </a:endParaRPr>
          </a:p>
        </p:txBody>
      </p:sp>
      <p:pic>
        <p:nvPicPr>
          <p:cNvPr id="38915" name="Picture 2" descr="D:\gambar web perizinan\WEBSIT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925" y="2420938"/>
            <a:ext cx="8164513" cy="3240087"/>
          </a:xfrm>
        </p:spPr>
      </p:pic>
      <p:sp>
        <p:nvSpPr>
          <p:cNvPr id="7" name="TextBox 6"/>
          <p:cNvSpPr txBox="1"/>
          <p:nvPr/>
        </p:nvSpPr>
        <p:spPr>
          <a:xfrm>
            <a:off x="1258888" y="1477963"/>
            <a:ext cx="6400800" cy="8318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Website </a:t>
            </a:r>
            <a:r>
              <a:rPr lang="en-GB" sz="2400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Dinas</a:t>
            </a:r>
            <a:r>
              <a:rPr lang="en-GB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400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Penanaman</a:t>
            </a:r>
            <a:r>
              <a:rPr lang="en-GB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Modal </a:t>
            </a:r>
            <a:r>
              <a:rPr lang="en-GB" sz="2400" b="1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dan</a:t>
            </a:r>
            <a:r>
              <a:rPr lang="en-GB" sz="2400" b="1" dirty="0">
                <a:solidFill>
                  <a:schemeClr val="accent4">
                    <a:lumMod val="60000"/>
                    <a:lumOff val="4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 PTSP :</a:t>
            </a:r>
          </a:p>
          <a:p>
            <a:pPr>
              <a:defRPr/>
            </a:pPr>
            <a:r>
              <a:rPr lang="en-GB" sz="2400" b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Segoe UI Light" panose="020B0502040204020203" pitchFamily="34" charset="0"/>
                <a:cs typeface="Segoe UI Light" panose="020B0502040204020203" pitchFamily="34" charset="0"/>
              </a:rPr>
              <a:t>dpmptsp.gresikkab.go.id</a:t>
            </a:r>
            <a:endParaRPr lang="en-GB" sz="2400" b="1" dirty="0">
              <a:solidFill>
                <a:schemeClr val="accent1">
                  <a:lumMod val="40000"/>
                  <a:lumOff val="60000"/>
                </a:schemeClr>
              </a:solidFill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3891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295400"/>
            <a:ext cx="1184275" cy="1014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16</a:t>
            </a:fld>
            <a:endParaRPr lang="en-US" sz="1800" b="1" dirty="0"/>
          </a:p>
        </p:txBody>
      </p:sp>
      <p:pic>
        <p:nvPicPr>
          <p:cNvPr id="8" name="Picture 7" descr="Hasil gambar untuk animasi pita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47" y="-315416"/>
            <a:ext cx="7884368" cy="279374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52093216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32887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179388"/>
            <a:ext cx="8229600" cy="1143000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sz="3100" dirty="0" smtClean="0">
                <a:effectLst/>
              </a:rPr>
              <a:t>LAYANAN PERIZINAN ONLINE</a:t>
            </a:r>
            <a:r>
              <a:rPr lang="en-GB" sz="1800" dirty="0" smtClean="0">
                <a:effectLst/>
              </a:rPr>
              <a:t/>
            </a:r>
            <a:br>
              <a:rPr lang="en-GB" sz="1800" dirty="0" smtClean="0">
                <a:effectLst/>
              </a:rPr>
            </a:b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Pemohon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bisa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mendaftarkan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izin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secara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online (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tidak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harus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datang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ke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2000" dirty="0" err="1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kantor</a:t>
            </a:r>
            <a:r>
              <a:rPr lang="en-GB" sz="20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r>
              <a:rPr lang="en-GB" sz="12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  <a:t/>
            </a:r>
            <a:br>
              <a:rPr lang="en-GB" sz="1200" dirty="0" smtClean="0">
                <a:effectLst/>
                <a:latin typeface="Segoe UI Light" panose="020B0502040204020203" pitchFamily="34" charset="0"/>
                <a:cs typeface="Segoe UI Light" panose="020B0502040204020203" pitchFamily="34" charset="0"/>
              </a:rPr>
            </a:br>
            <a:r>
              <a:rPr lang="en-GB" sz="1200" dirty="0" smtClean="0">
                <a:effectLst/>
              </a:rPr>
              <a:t> </a:t>
            </a:r>
          </a:p>
        </p:txBody>
      </p:sp>
      <p:pic>
        <p:nvPicPr>
          <p:cNvPr id="39940" name="Content Placeholder 2" descr="D:\gambar web perizinan\DPM PTSP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341438"/>
            <a:ext cx="7489825" cy="3802062"/>
          </a:xfrm>
        </p:spPr>
      </p:pic>
      <p:sp>
        <p:nvSpPr>
          <p:cNvPr id="39941" name="TextBox 3"/>
          <p:cNvSpPr txBox="1">
            <a:spLocks noChangeArrowheads="1"/>
          </p:cNvSpPr>
          <p:nvPr/>
        </p:nvSpPr>
        <p:spPr bwMode="auto">
          <a:xfrm>
            <a:off x="355600" y="5421313"/>
            <a:ext cx="87122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1200" b="1">
                <a:solidFill>
                  <a:schemeClr val="tx1"/>
                </a:solidFill>
                <a:latin typeface="Rockwell" pitchFamily="18" charset="0"/>
                <a:cs typeface="Segoe UI Light" pitchFamily="34" charset="0"/>
              </a:rPr>
              <a:t>√ Jika lengkap akan diberi nomer register yang diinformasikan melalui email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1200" b="1">
                <a:solidFill>
                  <a:schemeClr val="tx1"/>
                </a:solidFill>
                <a:latin typeface="Rockwell" pitchFamily="18" charset="0"/>
                <a:cs typeface="Segoe UI Light" pitchFamily="34" charset="0"/>
              </a:rPr>
              <a:t>√ Dilakukan klarifikasi kebenaran dokumen persyaratan pada saat pemohon hadir ke DPMPTSP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GB" altLang="en-US" sz="1200" b="1">
                <a:solidFill>
                  <a:schemeClr val="tx1"/>
                </a:solidFill>
                <a:latin typeface="Rockwell" pitchFamily="18" charset="0"/>
                <a:cs typeface="Segoe UI Light" pitchFamily="34" charset="0"/>
              </a:rPr>
              <a:t>√ Proses selanjutnya dilaksanakan oleh Back office sesuai SOP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altLang="en-US" sz="1200" b="1">
              <a:solidFill>
                <a:schemeClr val="tx1"/>
              </a:solidFill>
              <a:latin typeface="Century Schoolbook" pitchFamily="18" charset="0"/>
              <a:cs typeface="Arial" pitchFamily="34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107950" y="188913"/>
            <a:ext cx="863600" cy="1008062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schemeClr val="tx2"/>
                </a:solidFill>
              </a:rPr>
              <a:t>A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17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410452450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32887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333375"/>
            <a:ext cx="7993062" cy="990600"/>
          </a:xfrm>
        </p:spPr>
        <p:txBody>
          <a:bodyPr>
            <a:normAutofit fontScale="90000"/>
          </a:bodyPr>
          <a:lstStyle/>
          <a:p>
            <a:pPr marL="266700" indent="-266700" fontAlgn="auto">
              <a:spcAft>
                <a:spcPts val="0"/>
              </a:spcAft>
              <a:defRPr/>
            </a:pPr>
            <a:r>
              <a:rPr lang="en-GB" sz="2200" dirty="0">
                <a:latin typeface="Perpetua" pitchFamily="18" charset="0"/>
              </a:rPr>
              <a:t> </a:t>
            </a:r>
            <a:r>
              <a:rPr lang="en-GB" sz="2200" dirty="0" smtClean="0">
                <a:latin typeface="Perpetua" pitchFamily="18" charset="0"/>
              </a:rPr>
              <a:t>    </a:t>
            </a:r>
            <a:r>
              <a:rPr lang="en-GB" sz="2700" dirty="0" smtClean="0">
                <a:effectLst/>
              </a:rPr>
              <a:t>APLIKASI LAYANAN PENGADUAN MASYARAKAT</a:t>
            </a:r>
            <a:r>
              <a:rPr lang="en-GB" sz="2700" dirty="0" smtClean="0"/>
              <a:t/>
            </a:r>
            <a:br>
              <a:rPr lang="en-GB" sz="2700" dirty="0" smtClean="0"/>
            </a:br>
            <a:r>
              <a:rPr lang="en-GB" sz="1600" dirty="0" err="1" smtClean="0">
                <a:effectLst/>
                <a:latin typeface="Perpetua" pitchFamily="18" charset="0"/>
              </a:rPr>
              <a:t>Masyarakat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bisa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menyampaikan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keluhan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ataupun</a:t>
            </a:r>
            <a:r>
              <a:rPr lang="en-GB" sz="1600" dirty="0" smtClean="0">
                <a:effectLst/>
                <a:latin typeface="Perpetua" pitchFamily="18" charset="0"/>
              </a:rPr>
              <a:t> saran </a:t>
            </a:r>
            <a:r>
              <a:rPr lang="en-GB" sz="1600" dirty="0" err="1" smtClean="0">
                <a:effectLst/>
                <a:latin typeface="Perpetua" pitchFamily="18" charset="0"/>
              </a:rPr>
              <a:t>dan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kritik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terhadap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pelayanan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perizinan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melalui</a:t>
            </a:r>
            <a:r>
              <a:rPr lang="en-GB" sz="1600" dirty="0" smtClean="0">
                <a:effectLst/>
                <a:latin typeface="Perpetua" pitchFamily="18" charset="0"/>
              </a:rPr>
              <a:t> website SKPD (Web base) </a:t>
            </a:r>
            <a:r>
              <a:rPr lang="en-GB" sz="1600" dirty="0" err="1" smtClean="0">
                <a:effectLst/>
                <a:latin typeface="Perpetua" pitchFamily="18" charset="0"/>
              </a:rPr>
              <a:t>atau</a:t>
            </a:r>
            <a:r>
              <a:rPr lang="en-GB" sz="1600" dirty="0" smtClean="0">
                <a:effectLst/>
                <a:latin typeface="Perpetua" pitchFamily="18" charset="0"/>
              </a:rPr>
              <a:t> </a:t>
            </a:r>
            <a:r>
              <a:rPr lang="en-GB" sz="1600" dirty="0" err="1" smtClean="0">
                <a:effectLst/>
                <a:latin typeface="Perpetua" pitchFamily="18" charset="0"/>
              </a:rPr>
              <a:t>dengan</a:t>
            </a:r>
            <a:r>
              <a:rPr lang="en-GB" sz="1600" dirty="0" smtClean="0">
                <a:effectLst/>
                <a:latin typeface="Perpetua" pitchFamily="18" charset="0"/>
              </a:rPr>
              <a:t> SMS (SMS Gateway).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US" sz="1600" dirty="0"/>
          </a:p>
        </p:txBody>
      </p:sp>
      <p:pic>
        <p:nvPicPr>
          <p:cNvPr id="40964" name="Picture 2" descr="D:\gambar web perizinan\pengadua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903559" y="1557338"/>
            <a:ext cx="6276953" cy="4031902"/>
          </a:xfrm>
        </p:spPr>
      </p:pic>
      <p:sp>
        <p:nvSpPr>
          <p:cNvPr id="4" name="Rounded Rectangle 3"/>
          <p:cNvSpPr/>
          <p:nvPr/>
        </p:nvSpPr>
        <p:spPr>
          <a:xfrm>
            <a:off x="107950" y="188913"/>
            <a:ext cx="863600" cy="1008062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schemeClr val="tx2"/>
                </a:solidFill>
              </a:rPr>
              <a:t>B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516688" y="1268413"/>
            <a:ext cx="2627312" cy="26193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dirty="0" err="1">
                <a:solidFill>
                  <a:schemeClr val="bg1"/>
                </a:solidFill>
              </a:rPr>
              <a:t>Pengaduan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melalui</a:t>
            </a:r>
            <a:r>
              <a:rPr lang="en-US" sz="1100" dirty="0">
                <a:solidFill>
                  <a:schemeClr val="bg1"/>
                </a:solidFill>
              </a:rPr>
              <a:t> email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18</a:t>
            </a:fld>
            <a:endParaRPr lang="en-US" sz="1800" b="1" dirty="0"/>
          </a:p>
        </p:txBody>
      </p:sp>
      <p:pic>
        <p:nvPicPr>
          <p:cNvPr id="8" name="Picture 7" descr="Hasil gambar untuk PENGADUAN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1687413"/>
            <a:ext cx="2807866" cy="36858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7239452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3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32887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987" name="Picture 2" descr="H:\1Presentasi Bupati\gambar 1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1000" y="990600"/>
            <a:ext cx="8229600" cy="3430588"/>
          </a:xfrm>
        </p:spPr>
      </p:pic>
      <p:sp>
        <p:nvSpPr>
          <p:cNvPr id="6" name="TextBox 5"/>
          <p:cNvSpPr txBox="1"/>
          <p:nvPr/>
        </p:nvSpPr>
        <p:spPr>
          <a:xfrm>
            <a:off x="6659563" y="549275"/>
            <a:ext cx="2465387" cy="26035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100" dirty="0" err="1">
                <a:solidFill>
                  <a:schemeClr val="bg1"/>
                </a:solidFill>
              </a:rPr>
              <a:t>Pengaduan</a:t>
            </a:r>
            <a:r>
              <a:rPr lang="en-US" sz="1100" dirty="0">
                <a:solidFill>
                  <a:schemeClr val="bg1"/>
                </a:solidFill>
              </a:rPr>
              <a:t> </a:t>
            </a:r>
            <a:r>
              <a:rPr lang="en-US" sz="1100" dirty="0" err="1">
                <a:solidFill>
                  <a:schemeClr val="bg1"/>
                </a:solidFill>
              </a:rPr>
              <a:t>melalui</a:t>
            </a:r>
            <a:r>
              <a:rPr lang="en-US" sz="1100" dirty="0">
                <a:solidFill>
                  <a:schemeClr val="bg1"/>
                </a:solidFill>
              </a:rPr>
              <a:t>  SMS </a:t>
            </a:r>
            <a:r>
              <a:rPr lang="en-US" sz="1100" i="1" dirty="0">
                <a:solidFill>
                  <a:schemeClr val="bg1"/>
                </a:solidFill>
              </a:rPr>
              <a:t>gateway</a:t>
            </a:r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19</a:t>
            </a:fld>
            <a:endParaRPr lang="en-US" sz="1800" b="1" dirty="0"/>
          </a:p>
        </p:txBody>
      </p:sp>
      <p:pic>
        <p:nvPicPr>
          <p:cNvPr id="7" name="Picture 6" descr="Hasil gambar untuk PENGADUAN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6" y="4365104"/>
            <a:ext cx="8586441" cy="201622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568278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864" y="332656"/>
            <a:ext cx="8229600" cy="1143000"/>
          </a:xfrm>
          <a:solidFill>
            <a:schemeClr val="accent5">
              <a:lumMod val="50000"/>
            </a:schemeClr>
          </a:solidFill>
        </p:spPr>
        <p:txBody>
          <a:bodyPr/>
          <a:lstStyle/>
          <a:p>
            <a:pPr algn="r"/>
            <a:r>
              <a:rPr lang="en-GB" dirty="0" smtClean="0">
                <a:latin typeface="Arial Rounded MT Bold" panose="020F0704030504030204" pitchFamily="34" charset="0"/>
              </a:rPr>
              <a:t>DASAR HUKUM</a:t>
            </a:r>
            <a:endParaRPr lang="en-GB" dirty="0">
              <a:latin typeface="Arial Rounded MT Bold" panose="020F070403050403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4205578460"/>
              </p:ext>
            </p:extLst>
          </p:nvPr>
        </p:nvGraphicFramePr>
        <p:xfrm>
          <a:off x="457200" y="1844824"/>
          <a:ext cx="8075240" cy="450993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3" descr="Hasil gambar untuk hukum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109" y="116633"/>
            <a:ext cx="2217683" cy="1584176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723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5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1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32887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TextBox 6"/>
          <p:cNvSpPr txBox="1">
            <a:spLocks noChangeArrowheads="1"/>
          </p:cNvSpPr>
          <p:nvPr/>
        </p:nvSpPr>
        <p:spPr bwMode="auto">
          <a:xfrm>
            <a:off x="1258888" y="304800"/>
            <a:ext cx="750411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solidFill>
                  <a:schemeClr val="tx1"/>
                </a:solidFill>
                <a:latin typeface="Rockwell" pitchFamily="18" charset="0"/>
                <a:cs typeface="Segoe UI Light" pitchFamily="34" charset="0"/>
              </a:rPr>
              <a:t>TRACKING SISTEM BERBASIS ANDROID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dirty="0">
                <a:solidFill>
                  <a:schemeClr val="tx1"/>
                </a:solidFill>
                <a:latin typeface="Rockwell" pitchFamily="18" charset="0"/>
                <a:cs typeface="Segoe UI Light" pitchFamily="34" charset="0"/>
              </a:rPr>
              <a:t>(M-SIPPADU)</a:t>
            </a:r>
          </a:p>
        </p:txBody>
      </p:sp>
      <p:sp>
        <p:nvSpPr>
          <p:cNvPr id="43012" name="TextBox 7"/>
          <p:cNvSpPr txBox="1">
            <a:spLocks noChangeArrowheads="1"/>
          </p:cNvSpPr>
          <p:nvPr/>
        </p:nvSpPr>
        <p:spPr bwMode="auto">
          <a:xfrm>
            <a:off x="4038600" y="2060575"/>
            <a:ext cx="47244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2400">
                <a:solidFill>
                  <a:schemeClr val="tx1"/>
                </a:solidFill>
                <a:latin typeface="Rockwell" pitchFamily="18" charset="0"/>
                <a:cs typeface="Segoe UI Light" pitchFamily="34" charset="0"/>
              </a:rPr>
              <a:t>Pemohon hanya perlu men </a:t>
            </a:r>
            <a:r>
              <a:rPr lang="en-GB" altLang="en-US" sz="2400" b="1" i="1">
                <a:solidFill>
                  <a:schemeClr val="tx1"/>
                </a:solidFill>
                <a:latin typeface="Rockwell" pitchFamily="18" charset="0"/>
                <a:cs typeface="Segoe UI Light" pitchFamily="34" charset="0"/>
              </a:rPr>
              <a:t>scan barcode</a:t>
            </a:r>
            <a:r>
              <a:rPr lang="en-GB" altLang="en-US" sz="2400">
                <a:solidFill>
                  <a:schemeClr val="tx1"/>
                </a:solidFill>
                <a:latin typeface="Rockwell" pitchFamily="18" charset="0"/>
                <a:cs typeface="Segoe UI Light" pitchFamily="34" charset="0"/>
              </a:rPr>
              <a:t> (QR code) yang ada di tanda terima berkas melalui kamera handphone untuk mengetahui posisi berkas perizinan yang telah terdaftar.</a:t>
            </a:r>
          </a:p>
          <a:p>
            <a:pPr algn="just">
              <a:spcBef>
                <a:spcPct val="0"/>
              </a:spcBef>
              <a:buFontTx/>
              <a:buNone/>
            </a:pPr>
            <a:endParaRPr lang="en-GB" altLang="en-US" sz="2400">
              <a:solidFill>
                <a:schemeClr val="tx1"/>
              </a:solidFill>
              <a:latin typeface="Segoe UI Light" pitchFamily="34" charset="0"/>
              <a:cs typeface="Segoe UI Light" pitchFamily="34" charset="0"/>
            </a:endParaRPr>
          </a:p>
        </p:txBody>
      </p:sp>
      <p:pic>
        <p:nvPicPr>
          <p:cNvPr id="43013" name="Picture 2" descr="D:\gambar web perizinan\JJ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42988" y="1412875"/>
            <a:ext cx="2819400" cy="4071938"/>
          </a:xfrm>
        </p:spPr>
      </p:pic>
      <p:sp>
        <p:nvSpPr>
          <p:cNvPr id="5" name="Rounded Rectangle 4"/>
          <p:cNvSpPr/>
          <p:nvPr/>
        </p:nvSpPr>
        <p:spPr>
          <a:xfrm>
            <a:off x="107950" y="188913"/>
            <a:ext cx="863600" cy="100806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schemeClr val="tx2"/>
                </a:solidFill>
              </a:rPr>
              <a:t>C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20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5481694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6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32887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0300" y="333375"/>
            <a:ext cx="7521575" cy="547688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SIPPADU</a:t>
            </a:r>
            <a:br>
              <a:rPr lang="en-GB" dirty="0" smtClean="0"/>
            </a:br>
            <a:r>
              <a:rPr lang="en-GB" sz="1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(</a:t>
            </a:r>
            <a:r>
              <a:rPr lang="en-GB" sz="18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Sistem</a:t>
            </a:r>
            <a:r>
              <a:rPr lang="en-GB" sz="1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8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Informasi</a:t>
            </a:r>
            <a:r>
              <a:rPr lang="en-GB" sz="1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PELAYANAN </a:t>
            </a:r>
            <a:r>
              <a:rPr lang="en-GB" sz="18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perizinan</a:t>
            </a:r>
            <a:r>
              <a:rPr lang="en-GB" sz="1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 </a:t>
            </a:r>
            <a:r>
              <a:rPr lang="en-GB" sz="1800" dirty="0" err="1" smtClean="0">
                <a:latin typeface="Segoe UI Light" panose="020B0502040204020203" pitchFamily="34" charset="0"/>
                <a:cs typeface="Segoe UI Light" panose="020B0502040204020203" pitchFamily="34" charset="0"/>
              </a:rPr>
              <a:t>terpadu</a:t>
            </a:r>
            <a:r>
              <a:rPr lang="en-GB" sz="18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)</a:t>
            </a:r>
            <a:endParaRPr lang="en-GB" sz="18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44036" name="Picture 2" descr="C:\Users\bpmp\Pictures\si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1104900"/>
            <a:ext cx="6769100" cy="391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037" name="TextBox 4"/>
          <p:cNvSpPr txBox="1">
            <a:spLocks noChangeArrowheads="1"/>
          </p:cNvSpPr>
          <p:nvPr/>
        </p:nvSpPr>
        <p:spPr bwMode="auto">
          <a:xfrm>
            <a:off x="1116013" y="4953000"/>
            <a:ext cx="7239000" cy="163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9pPr>
          </a:lstStyle>
          <a:p>
            <a:pPr>
              <a:spcBef>
                <a:spcPct val="0"/>
              </a:spcBef>
              <a:buFontTx/>
              <a:buChar char="-"/>
            </a:pPr>
            <a:r>
              <a:rPr lang="en-GB" altLang="en-US" sz="2000">
                <a:solidFill>
                  <a:schemeClr val="tx1"/>
                </a:solidFill>
                <a:latin typeface="Mongolian Baiti" pitchFamily="66" charset="0"/>
                <a:cs typeface="Arial" pitchFamily="34" charset="0"/>
              </a:rPr>
              <a:t>Aplikasi SIPPADU langsung terkoneksi dengan </a:t>
            </a:r>
            <a:r>
              <a:rPr lang="en-GB" altLang="en-US" sz="2000" i="1">
                <a:solidFill>
                  <a:schemeClr val="tx1"/>
                </a:solidFill>
                <a:latin typeface="Mongolian Baiti" pitchFamily="66" charset="0"/>
                <a:cs typeface="Arial" pitchFamily="34" charset="0"/>
              </a:rPr>
              <a:t>Digital Storage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GB" altLang="en-US" sz="2000">
                <a:solidFill>
                  <a:schemeClr val="tx1"/>
                </a:solidFill>
                <a:latin typeface="Mongolian Baiti" pitchFamily="66" charset="0"/>
                <a:cs typeface="Arial" pitchFamily="34" charset="0"/>
              </a:rPr>
              <a:t>SIPPADU dilakukan dengan cara menginput data aplikasi, pemohon memperoleh </a:t>
            </a:r>
            <a:r>
              <a:rPr lang="en-GB" altLang="en-US" sz="2000" i="1">
                <a:solidFill>
                  <a:schemeClr val="tx1"/>
                </a:solidFill>
                <a:latin typeface="Mongolian Baiti" pitchFamily="66" charset="0"/>
                <a:cs typeface="Arial" pitchFamily="34" charset="0"/>
              </a:rPr>
              <a:t>barcode</a:t>
            </a:r>
            <a:r>
              <a:rPr lang="en-GB" altLang="en-US" sz="2000">
                <a:solidFill>
                  <a:schemeClr val="tx1"/>
                </a:solidFill>
                <a:latin typeface="Mongolian Baiti" pitchFamily="66" charset="0"/>
                <a:cs typeface="Arial" pitchFamily="34" charset="0"/>
              </a:rPr>
              <a:t> dan nomor register</a:t>
            </a:r>
          </a:p>
          <a:p>
            <a:pPr>
              <a:spcBef>
                <a:spcPct val="0"/>
              </a:spcBef>
              <a:buFontTx/>
              <a:buChar char="-"/>
            </a:pPr>
            <a:r>
              <a:rPr lang="en-GB" altLang="en-US" sz="2000">
                <a:solidFill>
                  <a:schemeClr val="tx1"/>
                </a:solidFill>
                <a:latin typeface="Mongolian Baiti" pitchFamily="66" charset="0"/>
                <a:cs typeface="Arial" pitchFamily="34" charset="0"/>
              </a:rPr>
              <a:t>Dengan </a:t>
            </a:r>
            <a:r>
              <a:rPr lang="en-GB" altLang="en-US" sz="2000" i="1">
                <a:solidFill>
                  <a:schemeClr val="tx1"/>
                </a:solidFill>
                <a:latin typeface="Mongolian Baiti" pitchFamily="66" charset="0"/>
                <a:cs typeface="Arial" pitchFamily="34" charset="0"/>
              </a:rPr>
              <a:t>barcode</a:t>
            </a:r>
            <a:r>
              <a:rPr lang="en-GB" altLang="en-US" sz="2000">
                <a:solidFill>
                  <a:schemeClr val="tx1"/>
                </a:solidFill>
                <a:latin typeface="Mongolian Baiti" pitchFamily="66" charset="0"/>
                <a:cs typeface="Arial" pitchFamily="34" charset="0"/>
              </a:rPr>
              <a:t> dan nomor register pemohon bisa melakukan pelacakan berkas/tracking system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107950" y="188913"/>
            <a:ext cx="863600" cy="1008062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schemeClr val="tx2"/>
                </a:solidFill>
              </a:rPr>
              <a:t>D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endParaRPr lang="en-US" sz="1800" b="1" dirty="0" smtClean="0"/>
          </a:p>
          <a:p>
            <a:endParaRPr lang="en-US" sz="1800" b="1" dirty="0"/>
          </a:p>
          <a:p>
            <a:endParaRPr lang="en-US" sz="1800" b="1" dirty="0" smtClean="0"/>
          </a:p>
          <a:p>
            <a:endParaRPr lang="en-US" sz="1800" b="1" dirty="0"/>
          </a:p>
          <a:p>
            <a:endParaRPr lang="en-US" sz="1800" b="1" dirty="0" smtClean="0"/>
          </a:p>
          <a:p>
            <a:endParaRPr lang="en-US" sz="1800" b="1" dirty="0"/>
          </a:p>
          <a:p>
            <a:endParaRPr lang="en-US" sz="1800" b="1" dirty="0" smtClean="0"/>
          </a:p>
          <a:p>
            <a:endParaRPr lang="en-US" sz="1800" b="1" dirty="0"/>
          </a:p>
          <a:p>
            <a:fld id="{CF40B41D-FD10-4A38-B39B-626510BD49B7}" type="slidenum">
              <a:rPr lang="en-US" sz="1800" b="1" smtClean="0"/>
              <a:pPr/>
              <a:t>21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233807591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asil gambar untuk ARSIP DIGITA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7670" y="0"/>
            <a:ext cx="4762500" cy="2667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5058" name="Picture 5"/>
          <p:cNvPicPr>
            <a:picLocks noChangeAspect="1"/>
          </p:cNvPicPr>
          <p:nvPr/>
        </p:nvPicPr>
        <p:blipFill>
          <a:blip r:embed="rId3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32887" cy="5013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TextBox 6"/>
          <p:cNvSpPr txBox="1">
            <a:spLocks noChangeArrowheads="1"/>
          </p:cNvSpPr>
          <p:nvPr/>
        </p:nvSpPr>
        <p:spPr bwMode="auto">
          <a:xfrm>
            <a:off x="1146175" y="116632"/>
            <a:ext cx="3767587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200" dirty="0">
                <a:solidFill>
                  <a:schemeClr val="tx1"/>
                </a:solidFill>
                <a:latin typeface="Rockwell" pitchFamily="18" charset="0"/>
                <a:cs typeface="Arial" pitchFamily="34" charset="0"/>
              </a:rPr>
              <a:t>Digital Storage (</a:t>
            </a:r>
            <a:r>
              <a:rPr lang="en-GB" altLang="en-US" sz="3200" dirty="0" err="1">
                <a:solidFill>
                  <a:schemeClr val="tx1"/>
                </a:solidFill>
                <a:latin typeface="Rockwell" pitchFamily="18" charset="0"/>
                <a:cs typeface="Arial" pitchFamily="34" charset="0"/>
              </a:rPr>
              <a:t>Arsip</a:t>
            </a:r>
            <a:r>
              <a:rPr lang="en-GB" altLang="en-US" sz="3200" dirty="0">
                <a:solidFill>
                  <a:schemeClr val="tx1"/>
                </a:solidFill>
                <a:latin typeface="Rockwell" pitchFamily="18" charset="0"/>
                <a:cs typeface="Arial" pitchFamily="34" charset="0"/>
              </a:rPr>
              <a:t> Digital)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116013" y="5013325"/>
            <a:ext cx="7239000" cy="1630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GB" sz="2000" dirty="0">
              <a:latin typeface="Perpetua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en-GB" sz="2000" b="1" dirty="0" err="1">
                <a:latin typeface="Perpetua" pitchFamily="18" charset="0"/>
              </a:rPr>
              <a:t>Merupakan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sistem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informasi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pengarsipan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secara</a:t>
            </a:r>
            <a:r>
              <a:rPr lang="en-GB" sz="2000" b="1" dirty="0">
                <a:latin typeface="Perpetua" pitchFamily="18" charset="0"/>
              </a:rPr>
              <a:t> digital </a:t>
            </a:r>
            <a:r>
              <a:rPr lang="en-GB" sz="2000" b="1" dirty="0" err="1">
                <a:latin typeface="Perpetua" pitchFamily="18" charset="0"/>
              </a:rPr>
              <a:t>untuk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mencari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arsip</a:t>
            </a:r>
            <a:r>
              <a:rPr lang="en-GB" sz="2000" b="1" dirty="0">
                <a:latin typeface="Perpetua" pitchFamily="18" charset="0"/>
              </a:rPr>
              <a:t>/ </a:t>
            </a:r>
            <a:r>
              <a:rPr lang="en-GB" sz="2000" b="1" dirty="0" err="1">
                <a:latin typeface="Perpetua" pitchFamily="18" charset="0"/>
              </a:rPr>
              <a:t>berkas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pemohon</a:t>
            </a:r>
            <a:r>
              <a:rPr lang="en-GB" sz="2000" b="1" dirty="0">
                <a:latin typeface="Perpetua" pitchFamily="18" charset="0"/>
              </a:rPr>
              <a:t> yang </a:t>
            </a:r>
            <a:r>
              <a:rPr lang="en-GB" sz="2000" b="1" dirty="0" err="1">
                <a:latin typeface="Perpetua" pitchFamily="18" charset="0"/>
              </a:rPr>
              <a:t>telah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didaftarkan</a:t>
            </a:r>
            <a:r>
              <a:rPr lang="en-GB" sz="2000" b="1" dirty="0">
                <a:latin typeface="Perpetua" pitchFamily="18" charset="0"/>
              </a:rPr>
              <a:t>.</a:t>
            </a:r>
          </a:p>
          <a:p>
            <a:pPr marL="342900" indent="-342900">
              <a:buFontTx/>
              <a:buChar char="-"/>
              <a:defRPr/>
            </a:pPr>
            <a:r>
              <a:rPr lang="en-GB" sz="2000" b="1" dirty="0" err="1">
                <a:latin typeface="Perpetua" pitchFamily="18" charset="0"/>
              </a:rPr>
              <a:t>Pemohon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tidak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akan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dimintai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persyaratan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lagi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dari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awal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apabila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dalam</a:t>
            </a:r>
            <a:r>
              <a:rPr lang="en-GB" sz="2000" b="1" dirty="0">
                <a:latin typeface="Perpetua" pitchFamily="18" charset="0"/>
              </a:rPr>
              <a:t> digital storage </a:t>
            </a:r>
            <a:r>
              <a:rPr lang="en-GB" sz="2000" b="1" dirty="0" err="1">
                <a:latin typeface="Perpetua" pitchFamily="18" charset="0"/>
              </a:rPr>
              <a:t>sudah</a:t>
            </a:r>
            <a:r>
              <a:rPr lang="en-GB" sz="2000" b="1" dirty="0">
                <a:latin typeface="Perpetua" pitchFamily="18" charset="0"/>
              </a:rPr>
              <a:t> </a:t>
            </a:r>
            <a:r>
              <a:rPr lang="en-GB" sz="2000" b="1" dirty="0" err="1">
                <a:latin typeface="Perpetua" pitchFamily="18" charset="0"/>
              </a:rPr>
              <a:t>terdapat</a:t>
            </a:r>
            <a:r>
              <a:rPr lang="en-GB" sz="2000" b="1" dirty="0">
                <a:latin typeface="Perpetua" pitchFamily="18" charset="0"/>
              </a:rPr>
              <a:t> data </a:t>
            </a:r>
            <a:r>
              <a:rPr lang="en-GB" sz="2000" b="1" dirty="0" err="1">
                <a:latin typeface="Perpetua" pitchFamily="18" charset="0"/>
              </a:rPr>
              <a:t>dimaksud</a:t>
            </a:r>
            <a:r>
              <a:rPr lang="en-GB" sz="2000" b="1" dirty="0">
                <a:latin typeface="Perpetua" pitchFamily="18" charset="0"/>
              </a:rPr>
              <a:t>.</a:t>
            </a:r>
          </a:p>
        </p:txBody>
      </p:sp>
      <p:pic>
        <p:nvPicPr>
          <p:cNvPr id="45061" name="Picture 2" descr="D:\gambar web perizinan\SMARCLINK.jpg"/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25525" y="1371599"/>
            <a:ext cx="7218883" cy="3641725"/>
          </a:xfrm>
        </p:spPr>
      </p:pic>
      <p:sp>
        <p:nvSpPr>
          <p:cNvPr id="5" name="Rounded Rectangle 4"/>
          <p:cNvSpPr/>
          <p:nvPr/>
        </p:nvSpPr>
        <p:spPr>
          <a:xfrm>
            <a:off x="107950" y="188913"/>
            <a:ext cx="863600" cy="1008062"/>
          </a:xfrm>
          <a:prstGeom prst="roundRect">
            <a:avLst/>
          </a:prstGeom>
          <a:solidFill>
            <a:srgbClr val="FF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schemeClr val="tx2"/>
                </a:solidFill>
              </a:rPr>
              <a:t>E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22</a:t>
            </a:fld>
            <a:endParaRPr lang="en-US" sz="1800" b="1" dirty="0"/>
          </a:p>
        </p:txBody>
      </p:sp>
      <p:pic>
        <p:nvPicPr>
          <p:cNvPr id="10" name="Picture 9" descr="Hasil gambar untuk ARSIP DIGITAL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3762" y="2218"/>
            <a:ext cx="4266750" cy="133128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46076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5"/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0"/>
            <a:ext cx="9132887" cy="5157192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2988" y="116632"/>
            <a:ext cx="7849492" cy="1224136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GB" dirty="0" smtClean="0"/>
              <a:t>G I S</a:t>
            </a:r>
            <a:br>
              <a:rPr lang="en-GB" dirty="0" smtClean="0"/>
            </a:br>
            <a:r>
              <a:rPr lang="en-GB" sz="2000" dirty="0" smtClean="0">
                <a:latin typeface="Segoe UI Light" panose="020B0502040204020203" pitchFamily="34" charset="0"/>
                <a:cs typeface="Segoe UI Light" panose="020B0502040204020203" pitchFamily="34" charset="0"/>
              </a:rPr>
              <a:t>(Geography System information)</a:t>
            </a:r>
            <a:endParaRPr lang="en-GB" sz="2000" dirty="0">
              <a:latin typeface="Segoe UI Light" panose="020B0502040204020203" pitchFamily="34" charset="0"/>
              <a:cs typeface="Segoe UI Light" panose="020B0502040204020203" pitchFamily="34" charset="0"/>
            </a:endParaRPr>
          </a:p>
        </p:txBody>
      </p:sp>
      <p:pic>
        <p:nvPicPr>
          <p:cNvPr id="46084" name="Picture 2" descr="C:\Users\bpmp\Pictures\gis.pn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38287" y="1340768"/>
            <a:ext cx="5914033" cy="3713067"/>
          </a:xfrm>
          <a:noFill/>
        </p:spPr>
      </p:pic>
      <p:sp>
        <p:nvSpPr>
          <p:cNvPr id="4" name="TextBox 3"/>
          <p:cNvSpPr txBox="1"/>
          <p:nvPr/>
        </p:nvSpPr>
        <p:spPr>
          <a:xfrm>
            <a:off x="1116013" y="5013325"/>
            <a:ext cx="7239000" cy="7080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endParaRPr lang="en-GB" sz="2000" dirty="0">
              <a:latin typeface="Perpetua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en-GB" sz="2000" dirty="0">
                <a:latin typeface="Perpetua" pitchFamily="18" charset="0"/>
              </a:rPr>
              <a:t>Info </a:t>
            </a:r>
            <a:r>
              <a:rPr lang="en-GB" sz="2000" dirty="0" err="1">
                <a:latin typeface="Perpetua" pitchFamily="18" charset="0"/>
              </a:rPr>
              <a:t>tentang</a:t>
            </a:r>
            <a:r>
              <a:rPr lang="en-GB" sz="2000" dirty="0">
                <a:latin typeface="Perpetua" pitchFamily="18" charset="0"/>
              </a:rPr>
              <a:t> Tata </a:t>
            </a:r>
            <a:r>
              <a:rPr lang="en-GB" sz="2000" dirty="0" err="1">
                <a:latin typeface="Perpetua" pitchFamily="18" charset="0"/>
              </a:rPr>
              <a:t>Ruang</a:t>
            </a:r>
            <a:r>
              <a:rPr lang="en-GB" sz="2000" dirty="0">
                <a:latin typeface="Perpetua" pitchFamily="18" charset="0"/>
              </a:rPr>
              <a:t> yang </a:t>
            </a:r>
            <a:r>
              <a:rPr lang="en-GB" sz="2000" dirty="0" err="1">
                <a:latin typeface="Perpetua" pitchFamily="18" charset="0"/>
              </a:rPr>
              <a:t>bisa</a:t>
            </a:r>
            <a:r>
              <a:rPr lang="en-GB" sz="2000" dirty="0">
                <a:latin typeface="Perpetua" pitchFamily="18" charset="0"/>
              </a:rPr>
              <a:t> </a:t>
            </a:r>
            <a:r>
              <a:rPr lang="en-GB" sz="2000" dirty="0" err="1">
                <a:latin typeface="Perpetua" pitchFamily="18" charset="0"/>
              </a:rPr>
              <a:t>diakses</a:t>
            </a:r>
            <a:r>
              <a:rPr lang="en-GB" sz="2000" dirty="0">
                <a:latin typeface="Perpetua" pitchFamily="18" charset="0"/>
              </a:rPr>
              <a:t> </a:t>
            </a:r>
            <a:r>
              <a:rPr lang="en-GB" sz="2000" dirty="0" err="1">
                <a:latin typeface="Perpetua" pitchFamily="18" charset="0"/>
              </a:rPr>
              <a:t>oleh</a:t>
            </a:r>
            <a:r>
              <a:rPr lang="en-GB" sz="2000" dirty="0">
                <a:latin typeface="Perpetua" pitchFamily="18" charset="0"/>
              </a:rPr>
              <a:t> </a:t>
            </a:r>
            <a:r>
              <a:rPr lang="en-GB" sz="2000" dirty="0" err="1">
                <a:latin typeface="Perpetua" pitchFamily="18" charset="0"/>
              </a:rPr>
              <a:t>pemohon</a:t>
            </a:r>
            <a:endParaRPr lang="en-GB" sz="2000" dirty="0">
              <a:latin typeface="Perpetua" pitchFamily="18" charset="0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07950" y="188913"/>
            <a:ext cx="863600" cy="100806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schemeClr val="tx2"/>
                </a:solidFill>
              </a:rPr>
              <a:t>F</a:t>
            </a:r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14312" y="6237312"/>
            <a:ext cx="2133600" cy="476250"/>
          </a:xfrm>
        </p:spPr>
        <p:txBody>
          <a:bodyPr/>
          <a:lstStyle/>
          <a:p>
            <a:fld id="{CF40B41D-FD10-4A38-B39B-626510BD49B7}" type="slidenum">
              <a:rPr lang="en-US" sz="1800" b="1" smtClean="0"/>
              <a:pPr/>
              <a:t>23</a:t>
            </a:fld>
            <a:endParaRPr lang="en-US" sz="1800" b="1" dirty="0"/>
          </a:p>
        </p:txBody>
      </p:sp>
    </p:spTree>
    <p:extLst>
      <p:ext uri="{BB962C8B-B14F-4D97-AF65-F5344CB8AC3E}">
        <p14:creationId xmlns:p14="http://schemas.microsoft.com/office/powerpoint/2010/main" val="391202866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63888" y="1556792"/>
            <a:ext cx="5472607" cy="4248472"/>
          </a:xfrm>
          <a:solidFill>
            <a:srgbClr val="EAD4E5"/>
          </a:solidFill>
        </p:spPr>
        <p:txBody>
          <a:bodyPr>
            <a:noAutofit/>
          </a:bodyPr>
          <a:lstStyle/>
          <a:p>
            <a:pPr marL="358775" indent="-358775" algn="just">
              <a:buClrTx/>
              <a:buFont typeface="Wingdings" pitchFamily="2" charset="2"/>
              <a:buChar char="Ø"/>
            </a:pPr>
            <a:r>
              <a:rPr lang="id-ID" sz="1400" dirty="0" smtClean="0">
                <a:solidFill>
                  <a:schemeClr val="tx1"/>
                </a:solidFill>
              </a:rPr>
              <a:t>Sejak tanggal 1 Januari 2018 DPM PTSP Kabupaten Gresik telah resmi mengimplementasikan Tanda Tangan Elektronik/ Digital Signature pada tiga jenis izin, diantaranya SIUP, TDP dan TDI, dengan demikian Kepala Dinas sudah tidak lagi melakukan penandatanganan pada surat izin untuk ketiga jenis izin tersebut.</a:t>
            </a:r>
          </a:p>
          <a:p>
            <a:pPr marL="358775" indent="-358775" algn="just">
              <a:buClrTx/>
              <a:buFont typeface="Wingdings" pitchFamily="2" charset="2"/>
              <a:buChar char="Ø"/>
            </a:pPr>
            <a:r>
              <a:rPr lang="id-ID" sz="1400" dirty="0" smtClean="0">
                <a:solidFill>
                  <a:schemeClr val="tx1"/>
                </a:solidFill>
              </a:rPr>
              <a:t>Dalam mengimplementasikan Tanda Tangan Elektronik Kepala Dinas hanya memberikan persetujuan / </a:t>
            </a:r>
            <a:r>
              <a:rPr lang="id-ID" sz="1400" i="1" dirty="0" smtClean="0">
                <a:solidFill>
                  <a:schemeClr val="tx1"/>
                </a:solidFill>
              </a:rPr>
              <a:t>approval</a:t>
            </a:r>
            <a:r>
              <a:rPr lang="id-ID" sz="1400" dirty="0" smtClean="0">
                <a:solidFill>
                  <a:schemeClr val="tx1"/>
                </a:solidFill>
              </a:rPr>
              <a:t> dengan cara mencentang kotak persetujuan pada aplikasi SIPPADU atas surat keputusan yang dianggap sudah benar dan secara otomatis surat keputusan akan muncul tanda tangan Kepala Dinas.</a:t>
            </a:r>
          </a:p>
          <a:p>
            <a:pPr marL="358775" indent="-358775" algn="just">
              <a:buClrTx/>
              <a:buFont typeface="Wingdings" pitchFamily="2" charset="2"/>
              <a:buChar char="Ø"/>
            </a:pPr>
            <a:r>
              <a:rPr lang="id-ID" sz="1400" dirty="0" smtClean="0">
                <a:solidFill>
                  <a:schemeClr val="tx1"/>
                </a:solidFill>
              </a:rPr>
              <a:t>Penandatanganan bisa dilakukan kapan saja dan dimana saja asal ada koneksi internet, karena sistem informasinya sudah berbasis online. </a:t>
            </a:r>
          </a:p>
          <a:p>
            <a:pPr marL="358775" indent="-358775" algn="just">
              <a:buClrTx/>
              <a:buFont typeface="Wingdings" pitchFamily="2" charset="2"/>
              <a:buChar char="Ø"/>
            </a:pPr>
            <a:r>
              <a:rPr lang="id-ID" sz="1400" dirty="0" smtClean="0">
                <a:solidFill>
                  <a:schemeClr val="tx1"/>
                </a:solidFill>
              </a:rPr>
              <a:t>Untuk system keamanannya, </a:t>
            </a:r>
            <a:r>
              <a:rPr lang="en-GB" sz="1400" dirty="0" err="1" smtClean="0">
                <a:solidFill>
                  <a:schemeClr val="tx1"/>
                </a:solidFill>
              </a:rPr>
              <a:t>digunakan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id-ID" sz="1400" dirty="0" smtClean="0"/>
              <a:t>barcode</a:t>
            </a:r>
            <a:r>
              <a:rPr lang="en-GB" sz="1400" dirty="0" smtClean="0"/>
              <a:t> </a:t>
            </a:r>
            <a:r>
              <a:rPr lang="en-GB" sz="1400" dirty="0" err="1" smtClean="0"/>
              <a:t>pada</a:t>
            </a:r>
            <a:r>
              <a:rPr lang="en-GB" sz="1400" dirty="0" smtClean="0"/>
              <a:t> </a:t>
            </a:r>
            <a:r>
              <a:rPr lang="id-ID" sz="1400" dirty="0" smtClean="0"/>
              <a:t>Surat </a:t>
            </a:r>
            <a:r>
              <a:rPr lang="id-ID" sz="1400" dirty="0" smtClean="0">
                <a:solidFill>
                  <a:schemeClr val="tx1"/>
                </a:solidFill>
              </a:rPr>
              <a:t>Keputusan (SK) tersebut.</a:t>
            </a:r>
          </a:p>
          <a:p>
            <a:pPr marL="358775" indent="-358775" algn="just">
              <a:buClrTx/>
              <a:buFont typeface="Wingdings" pitchFamily="2" charset="2"/>
              <a:buChar char="Ø"/>
            </a:pPr>
            <a:r>
              <a:rPr lang="id-ID" sz="1400" dirty="0" smtClean="0">
                <a:solidFill>
                  <a:schemeClr val="tx1"/>
                </a:solidFill>
              </a:rPr>
              <a:t>Yang bisa discan melalui aplikasi android </a:t>
            </a:r>
            <a:r>
              <a:rPr lang="id-ID" sz="1400" b="1" dirty="0" smtClean="0">
                <a:solidFill>
                  <a:schemeClr val="tx1"/>
                </a:solidFill>
              </a:rPr>
              <a:t>m-SIPPADU DPMPTSP</a:t>
            </a:r>
            <a:r>
              <a:rPr lang="id-ID" sz="1400" dirty="0" smtClean="0">
                <a:solidFill>
                  <a:schemeClr val="tx1"/>
                </a:solidFill>
              </a:rPr>
              <a:t> Gresik yang bisa diunduh di Playstore</a:t>
            </a:r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556792"/>
            <a:ext cx="3456384" cy="4896544"/>
          </a:xfrm>
          <a:prstGeom prst="rect">
            <a:avLst/>
          </a:prstGeom>
          <a:solidFill>
            <a:srgbClr val="00B0F0"/>
          </a:solidFill>
          <a:ln>
            <a:noFill/>
          </a:ln>
        </p:spPr>
      </p:pic>
      <p:sp>
        <p:nvSpPr>
          <p:cNvPr id="8" name="Oval 7"/>
          <p:cNvSpPr/>
          <p:nvPr/>
        </p:nvSpPr>
        <p:spPr>
          <a:xfrm>
            <a:off x="1691680" y="4941168"/>
            <a:ext cx="1728192" cy="115212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ounded Rectangle 9"/>
          <p:cNvSpPr/>
          <p:nvPr/>
        </p:nvSpPr>
        <p:spPr>
          <a:xfrm>
            <a:off x="107950" y="188913"/>
            <a:ext cx="863600" cy="1008062"/>
          </a:xfrm>
          <a:prstGeom prst="round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GB" sz="4400" b="1" dirty="0">
                <a:solidFill>
                  <a:schemeClr val="tx2"/>
                </a:solidFill>
              </a:rPr>
              <a:t>G</a:t>
            </a:r>
          </a:p>
        </p:txBody>
      </p:sp>
      <p:sp>
        <p:nvSpPr>
          <p:cNvPr id="11" name="TextBox 6"/>
          <p:cNvSpPr txBox="1">
            <a:spLocks noChangeArrowheads="1"/>
          </p:cNvSpPr>
          <p:nvPr/>
        </p:nvSpPr>
        <p:spPr bwMode="auto">
          <a:xfrm>
            <a:off x="971600" y="331788"/>
            <a:ext cx="7602289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28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4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5pPr>
            <a:lvl6pPr marL="25146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6pPr>
            <a:lvl7pPr marL="29718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7pPr>
            <a:lvl8pPr marL="34290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8pPr>
            <a:lvl9pPr marL="3886200" indent="-228600" fontAlgn="base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>
                <a:solidFill>
                  <a:schemeClr val="bg1"/>
                </a:solidFill>
                <a:latin typeface="Microsoft New Tai Lue" pitchFamily="34" charset="0"/>
                <a:ea typeface="Microsoft New Tai Lue" pitchFamily="34" charset="0"/>
                <a:cs typeface="Microsoft New Tai Lue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3200" dirty="0" smtClean="0">
                <a:solidFill>
                  <a:schemeClr val="tx1"/>
                </a:solidFill>
                <a:latin typeface="Rockwell" pitchFamily="18" charset="0"/>
                <a:cs typeface="Arial" pitchFamily="34" charset="0"/>
              </a:rPr>
              <a:t>TTD </a:t>
            </a:r>
            <a:r>
              <a:rPr lang="en-GB" altLang="en-US" sz="3200" dirty="0" err="1" smtClean="0">
                <a:solidFill>
                  <a:schemeClr val="tx1"/>
                </a:solidFill>
                <a:latin typeface="Rockwell" pitchFamily="18" charset="0"/>
                <a:cs typeface="Arial" pitchFamily="34" charset="0"/>
              </a:rPr>
              <a:t>Elektronik</a:t>
            </a:r>
            <a:endParaRPr lang="en-GB" altLang="en-US" sz="3200" dirty="0" smtClean="0">
              <a:solidFill>
                <a:schemeClr val="tx1"/>
              </a:solidFill>
              <a:latin typeface="Rockwell" pitchFamily="18" charset="0"/>
              <a:cs typeface="Arial" pitchFamily="34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GB" altLang="en-US" sz="3200" dirty="0">
                <a:solidFill>
                  <a:schemeClr val="tx1"/>
                </a:solidFill>
                <a:latin typeface="Rockwell" pitchFamily="18" charset="0"/>
                <a:cs typeface="Arial" pitchFamily="34" charset="0"/>
              </a:rPr>
              <a:t>(</a:t>
            </a:r>
            <a:r>
              <a:rPr lang="en-GB" altLang="en-US" sz="3200" dirty="0" smtClean="0">
                <a:solidFill>
                  <a:schemeClr val="tx1"/>
                </a:solidFill>
                <a:latin typeface="Rockwell" pitchFamily="18" charset="0"/>
                <a:cs typeface="Arial" pitchFamily="34" charset="0"/>
              </a:rPr>
              <a:t>Digital Signature)</a:t>
            </a:r>
            <a:endParaRPr lang="en-GB" altLang="en-US" sz="3200" dirty="0">
              <a:solidFill>
                <a:schemeClr val="tx1"/>
              </a:solidFill>
              <a:latin typeface="Rockwell" pitchFamily="18" charset="0"/>
              <a:cs typeface="Arial" pitchFamily="34" charset="0"/>
            </a:endParaRPr>
          </a:p>
        </p:txBody>
      </p:sp>
      <p:cxnSp>
        <p:nvCxnSpPr>
          <p:cNvPr id="14" name="Straight Arrow Connector 13"/>
          <p:cNvCxnSpPr>
            <a:stCxn id="8" idx="6"/>
          </p:cNvCxnSpPr>
          <p:nvPr/>
        </p:nvCxnSpPr>
        <p:spPr>
          <a:xfrm>
            <a:off x="3419872" y="5517232"/>
            <a:ext cx="28803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07904" y="5951471"/>
            <a:ext cx="5328592" cy="523220"/>
          </a:xfrm>
          <a:prstGeom prst="rect">
            <a:avLst/>
          </a:prstGeom>
          <a:solidFill>
            <a:srgbClr val="FF9999"/>
          </a:solidFill>
        </p:spPr>
        <p:txBody>
          <a:bodyPr wrap="square">
            <a:spAutoFit/>
          </a:bodyPr>
          <a:lstStyle/>
          <a:p>
            <a:pPr algn="just">
              <a:buClrTx/>
            </a:pPr>
            <a:r>
              <a:rPr lang="id-ID" sz="1400" dirty="0" smtClean="0"/>
              <a:t>Diharapkan </a:t>
            </a:r>
            <a:r>
              <a:rPr lang="id-ID" sz="1400" dirty="0"/>
              <a:t>dengan diimplementasikan tanda tangan elektronik ini bisa lebih meningkatkan kecepatan dalam pelayanan izin</a:t>
            </a:r>
          </a:p>
        </p:txBody>
      </p:sp>
      <p:pic>
        <p:nvPicPr>
          <p:cNvPr id="2050" name="Picture 2" descr="Hasil gambar untuk tanda tangan elektronik animasi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-1"/>
            <a:ext cx="2232248" cy="15567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Hasil gambar untuk tanda tangan elektronik animasi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44624"/>
            <a:ext cx="2016224" cy="144016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113959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  <a:solidFill>
            <a:srgbClr val="FFC000"/>
          </a:solidFill>
        </p:spPr>
        <p:txBody>
          <a:bodyPr/>
          <a:lstStyle/>
          <a:p>
            <a:pPr algn="r"/>
            <a:r>
              <a:rPr lang="en-GB" dirty="0" smtClean="0">
                <a:solidFill>
                  <a:schemeClr val="tx1"/>
                </a:solidFill>
                <a:latin typeface="Algerian" panose="04020705040A02060702" pitchFamily="82" charset="0"/>
              </a:rPr>
              <a:t>ZONA INTEGRITAS </a:t>
            </a:r>
            <a:endParaRPr lang="en-GB" dirty="0">
              <a:solidFill>
                <a:schemeClr val="tx1"/>
              </a:solidFill>
              <a:latin typeface="Algerian" panose="04020705040A02060702" pitchFamily="82" charset="0"/>
            </a:endParaRPr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326222679"/>
              </p:ext>
            </p:extLst>
          </p:nvPr>
        </p:nvGraphicFramePr>
        <p:xfrm>
          <a:off x="-108520" y="1397000"/>
          <a:ext cx="8964488" cy="52003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Rectangle 7"/>
          <p:cNvSpPr/>
          <p:nvPr/>
        </p:nvSpPr>
        <p:spPr>
          <a:xfrm>
            <a:off x="971600" y="3356992"/>
            <a:ext cx="1728192" cy="115212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8000" dirty="0" smtClean="0">
                <a:solidFill>
                  <a:schemeClr val="tx1"/>
                </a:solidFill>
                <a:latin typeface="Cooper Black" panose="0208090404030B020404" pitchFamily="18" charset="0"/>
              </a:rPr>
              <a:t>ZI</a:t>
            </a:r>
            <a:endParaRPr lang="en-GB" sz="8000" dirty="0">
              <a:solidFill>
                <a:schemeClr val="tx1"/>
              </a:solidFill>
              <a:latin typeface="Cooper Black" panose="0208090404030B020404" pitchFamily="18" charset="0"/>
            </a:endParaRPr>
          </a:p>
        </p:txBody>
      </p:sp>
      <p:pic>
        <p:nvPicPr>
          <p:cNvPr id="5" name="Picture 4" descr="Hasil gambar untuk integritas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16632"/>
            <a:ext cx="2664295" cy="1224136"/>
          </a:xfrm>
          <a:prstGeom prst="rect">
            <a:avLst/>
          </a:prstGeom>
          <a:solidFill>
            <a:srgbClr val="FFC000"/>
          </a:solidFill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8902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Graphic spid="7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2776"/>
          </a:xfrm>
          <a:solidFill>
            <a:schemeClr val="accent1">
              <a:lumMod val="75000"/>
            </a:schemeClr>
          </a:solidFill>
        </p:spPr>
        <p:txBody>
          <a:bodyPr>
            <a:normAutofit/>
          </a:bodyPr>
          <a:lstStyle/>
          <a:p>
            <a:pPr algn="r"/>
            <a:r>
              <a:rPr lang="en-GB" sz="4000" b="1" dirty="0" smtClean="0"/>
              <a:t>MANAJEMEN </a:t>
            </a:r>
            <a:br>
              <a:rPr lang="en-GB" sz="4000" b="1" dirty="0" smtClean="0"/>
            </a:br>
            <a:r>
              <a:rPr lang="en-GB" sz="4000" b="1" dirty="0" smtClean="0"/>
              <a:t>PERUBAHAN</a:t>
            </a:r>
            <a:endParaRPr lang="en-GB" sz="4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0408922"/>
              </p:ext>
            </p:extLst>
          </p:nvPr>
        </p:nvGraphicFramePr>
        <p:xfrm>
          <a:off x="457200" y="1935163"/>
          <a:ext cx="8363272" cy="473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4617374" y="214290"/>
            <a:ext cx="1080120" cy="864096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1</a:t>
            </a:r>
            <a:endParaRPr lang="en-GB" sz="5400" dirty="0">
              <a:solidFill>
                <a:schemeClr val="tx1"/>
              </a:solidFill>
              <a:latin typeface="Georgia Pro Cond Black" panose="02040A060504050202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03648" y="2060848"/>
            <a:ext cx="1224136" cy="7200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Tim </a:t>
            </a:r>
            <a:r>
              <a:rPr lang="en-GB" sz="1200" dirty="0" err="1" smtClean="0">
                <a:solidFill>
                  <a:schemeClr val="tx1"/>
                </a:solidFill>
              </a:rPr>
              <a:t>Kerja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03648" y="4581128"/>
            <a:ext cx="1224136" cy="7200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chemeClr val="tx1"/>
                </a:solidFill>
              </a:rPr>
              <a:t>Pemantauan</a:t>
            </a:r>
            <a:r>
              <a:rPr lang="en-GB" sz="1400" dirty="0" smtClean="0">
                <a:solidFill>
                  <a:schemeClr val="tx1"/>
                </a:solidFill>
              </a:rPr>
              <a:t> &amp; </a:t>
            </a:r>
            <a:r>
              <a:rPr lang="en-GB" sz="1400" dirty="0" err="1" smtClean="0">
                <a:solidFill>
                  <a:schemeClr val="tx1"/>
                </a:solidFill>
              </a:rPr>
              <a:t>Evaluasi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03648" y="5805264"/>
            <a:ext cx="1224136" cy="720080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err="1" smtClean="0">
                <a:solidFill>
                  <a:schemeClr val="tx1"/>
                </a:solidFill>
              </a:rPr>
              <a:t>Pola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pikir</a:t>
            </a:r>
            <a:r>
              <a:rPr lang="en-GB" sz="1400" dirty="0" smtClean="0">
                <a:solidFill>
                  <a:schemeClr val="tx1"/>
                </a:solidFill>
              </a:rPr>
              <a:t> &amp; </a:t>
            </a:r>
            <a:r>
              <a:rPr lang="en-GB" sz="1400" dirty="0" err="1" smtClean="0">
                <a:solidFill>
                  <a:schemeClr val="tx1"/>
                </a:solidFill>
              </a:rPr>
              <a:t>Budaya</a:t>
            </a:r>
            <a:r>
              <a:rPr lang="en-GB" sz="1400" dirty="0" smtClean="0">
                <a:solidFill>
                  <a:schemeClr val="tx1"/>
                </a:solidFill>
              </a:rPr>
              <a:t> </a:t>
            </a:r>
            <a:r>
              <a:rPr lang="en-GB" sz="1400" dirty="0" err="1" smtClean="0">
                <a:solidFill>
                  <a:schemeClr val="tx1"/>
                </a:solidFill>
              </a:rPr>
              <a:t>kerja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403648" y="3356992"/>
            <a:ext cx="1224136" cy="64807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100" dirty="0" err="1">
                <a:solidFill>
                  <a:schemeClr val="tx1"/>
                </a:solidFill>
              </a:rPr>
              <a:t>Pemantauan</a:t>
            </a:r>
            <a:r>
              <a:rPr lang="en-GB" sz="1100" dirty="0">
                <a:solidFill>
                  <a:schemeClr val="tx1"/>
                </a:solidFill>
              </a:rPr>
              <a:t> &amp; </a:t>
            </a:r>
            <a:r>
              <a:rPr lang="en-GB" sz="1100" dirty="0" err="1">
                <a:solidFill>
                  <a:schemeClr val="tx1"/>
                </a:solidFill>
              </a:rPr>
              <a:t>Evaluasi</a:t>
            </a:r>
            <a:endParaRPr lang="en-GB" sz="1100" dirty="0">
              <a:solidFill>
                <a:schemeClr val="tx1"/>
              </a:solidFill>
            </a:endParaRPr>
          </a:p>
          <a:p>
            <a:pPr algn="ctr"/>
            <a:endParaRPr lang="en-GB" sz="1100" dirty="0"/>
          </a:p>
        </p:txBody>
      </p:sp>
      <p:pic>
        <p:nvPicPr>
          <p:cNvPr id="12" name="Picture 11" descr="Hasil gambar untuk manajemen perubahan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4427984" cy="14127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92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asil gambar untuk penataan tata laksana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5400"/>
                    </a14:imgEffect>
                    <a14:imgEffect>
                      <a14:saturation sat="94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9144000" cy="583264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  <a:solidFill>
            <a:srgbClr val="FFE38B"/>
          </a:solidFill>
        </p:spPr>
        <p:txBody>
          <a:bodyPr/>
          <a:lstStyle/>
          <a:p>
            <a:r>
              <a:rPr lang="en-GB" b="1" dirty="0" smtClean="0"/>
              <a:t>PENATAAN TATA LAKSANA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8057906"/>
              </p:ext>
            </p:extLst>
          </p:nvPr>
        </p:nvGraphicFramePr>
        <p:xfrm>
          <a:off x="457200" y="1935163"/>
          <a:ext cx="8363272" cy="47341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5" name="Rectangle 4"/>
          <p:cNvSpPr/>
          <p:nvPr/>
        </p:nvSpPr>
        <p:spPr>
          <a:xfrm>
            <a:off x="8063880" y="144250"/>
            <a:ext cx="1080120" cy="864096"/>
          </a:xfrm>
          <a:prstGeom prst="rect">
            <a:avLst/>
          </a:prstGeom>
          <a:solidFill>
            <a:srgbClr val="00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2</a:t>
            </a:r>
            <a:endParaRPr lang="en-GB" sz="5400" dirty="0">
              <a:solidFill>
                <a:schemeClr val="tx1"/>
              </a:solidFill>
              <a:latin typeface="Georgia Pro Cond Black" panose="02040A060504050202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475657" y="2060848"/>
            <a:ext cx="1368150" cy="1008112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SOP</a:t>
            </a:r>
            <a:r>
              <a:rPr lang="en-GB" dirty="0" smtClean="0">
                <a:solidFill>
                  <a:schemeClr val="tx1"/>
                </a:solidFill>
              </a:rPr>
              <a:t> 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475657" y="5517232"/>
            <a:ext cx="1368152" cy="93610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Keterbukaan</a:t>
            </a:r>
            <a:r>
              <a:rPr lang="en-GB" sz="10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</a:t>
            </a:r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informaasi</a:t>
            </a:r>
            <a:r>
              <a:rPr lang="en-GB" sz="10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</a:t>
            </a:r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publik</a:t>
            </a:r>
            <a:endParaRPr lang="en-GB" sz="1000" dirty="0">
              <a:solidFill>
                <a:schemeClr val="tx1"/>
              </a:solidFill>
              <a:latin typeface="Georgia Pro Cond Black" panose="02040A060504050202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475657" y="3789040"/>
            <a:ext cx="1368151" cy="936104"/>
          </a:xfrm>
          <a:prstGeom prst="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 smtClean="0">
              <a:latin typeface="Georgia Pro Cond Black" panose="02040A06050405020203" pitchFamily="18" charset="0"/>
            </a:endParaRPr>
          </a:p>
          <a:p>
            <a:pPr algn="ctr"/>
            <a:r>
              <a:rPr lang="en-GB" sz="11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E-Government</a:t>
            </a:r>
            <a:endParaRPr lang="en-GB" sz="1100" dirty="0">
              <a:solidFill>
                <a:schemeClr val="tx1"/>
              </a:solidFill>
              <a:latin typeface="Georgia Pro Cond Black" panose="02040A06050405020203" pitchFamily="18" charset="0"/>
            </a:endParaRPr>
          </a:p>
          <a:p>
            <a:pPr algn="ctr"/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025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116632"/>
            <a:ext cx="8229600" cy="1143000"/>
          </a:xfrm>
          <a:solidFill>
            <a:srgbClr val="00B0F0"/>
          </a:solidFill>
        </p:spPr>
        <p:txBody>
          <a:bodyPr>
            <a:normAutofit fontScale="90000"/>
          </a:bodyPr>
          <a:lstStyle/>
          <a:p>
            <a:r>
              <a:rPr lang="en-GB" sz="4000" b="1" dirty="0" smtClean="0"/>
              <a:t>PENATAAN SISTEM MANAJEMEN</a:t>
            </a:r>
            <a:endParaRPr lang="en-GB" sz="4000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64507748"/>
              </p:ext>
            </p:extLst>
          </p:nvPr>
        </p:nvGraphicFramePr>
        <p:xfrm>
          <a:off x="27614" y="1268760"/>
          <a:ext cx="8864866" cy="55446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812360" y="260886"/>
            <a:ext cx="1080120" cy="864096"/>
          </a:xfrm>
          <a:prstGeom prst="rect">
            <a:avLst/>
          </a:prstGeom>
          <a:solidFill>
            <a:srgbClr val="FF66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3</a:t>
            </a:r>
            <a:endParaRPr lang="en-GB" sz="5400" dirty="0">
              <a:solidFill>
                <a:schemeClr val="tx1"/>
              </a:solidFill>
              <a:latin typeface="Georgia Pro Cond Black" panose="02040A06050405020203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84436" y="1394036"/>
            <a:ext cx="1188000" cy="6480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Perencanaan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Kebutuhan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Pegawai</a:t>
            </a:r>
            <a:endParaRPr lang="en-GB" sz="1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46943" y="2321334"/>
            <a:ext cx="1188000" cy="6480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Pola</a:t>
            </a:r>
            <a:r>
              <a:rPr lang="en-GB" sz="10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</a:t>
            </a:r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mutasi</a:t>
            </a:r>
            <a:r>
              <a:rPr lang="en-GB" sz="10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internal</a:t>
            </a:r>
            <a:endParaRPr lang="en-GB" sz="1000" dirty="0">
              <a:solidFill>
                <a:schemeClr val="tx1"/>
              </a:solidFill>
              <a:latin typeface="Georgia Pro Cond Black" panose="02040A06050405020203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38065" y="3229748"/>
            <a:ext cx="1188000" cy="6480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Pengembangan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pegawai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berbasis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kompetensi</a:t>
            </a:r>
            <a:endParaRPr lang="en-GB" sz="1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0829" y="4184592"/>
            <a:ext cx="1188000" cy="6480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Penetapan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kinerja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individu</a:t>
            </a:r>
            <a:endParaRPr lang="en-GB" sz="1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503056" y="5156208"/>
            <a:ext cx="1188000" cy="6480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Penegakan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kode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etik</a:t>
            </a:r>
            <a:endParaRPr lang="en-GB" sz="1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511923" y="6019320"/>
            <a:ext cx="1188000" cy="648000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Sistem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informasi</a:t>
            </a:r>
            <a:r>
              <a:rPr lang="en-GB" sz="1000" b="1" dirty="0" smtClean="0">
                <a:solidFill>
                  <a:schemeClr val="tx1"/>
                </a:solidFill>
                <a:latin typeface="Georgia" panose="02040502050405020303" pitchFamily="18" charset="0"/>
              </a:rPr>
              <a:t> </a:t>
            </a:r>
            <a:r>
              <a:rPr lang="en-GB" sz="1000" b="1" dirty="0" err="1" smtClean="0">
                <a:solidFill>
                  <a:schemeClr val="tx1"/>
                </a:solidFill>
                <a:latin typeface="Georgia" panose="02040502050405020303" pitchFamily="18" charset="0"/>
              </a:rPr>
              <a:t>kepegawaian</a:t>
            </a:r>
            <a:endParaRPr lang="en-GB" sz="1000" b="1" dirty="0">
              <a:solidFill>
                <a:schemeClr val="tx1"/>
              </a:solidFill>
              <a:latin typeface="Georgia" panose="02040502050405020303" pitchFamily="18" charset="0"/>
            </a:endParaRPr>
          </a:p>
        </p:txBody>
      </p:sp>
      <p:pic>
        <p:nvPicPr>
          <p:cNvPr id="14" name="Picture 13" descr="Hasil gambar untuk sistem manajemen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728" y="3033704"/>
            <a:ext cx="2520280" cy="2024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Picture 14" descr="Hasil gambar untuk sistem manajemen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196752"/>
            <a:ext cx="2469974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Picture 15" descr="Hasil gambar untuk sistem manajemen"/>
          <p:cNvPicPr/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3771" y="4832592"/>
            <a:ext cx="2540993" cy="2025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02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71973"/>
            <a:ext cx="8229600" cy="710952"/>
          </a:xfrm>
          <a:solidFill>
            <a:schemeClr val="accent5">
              <a:lumMod val="75000"/>
            </a:schemeClr>
          </a:solidFill>
        </p:spPr>
        <p:txBody>
          <a:bodyPr>
            <a:normAutofit/>
          </a:bodyPr>
          <a:lstStyle/>
          <a:p>
            <a:r>
              <a:rPr lang="en-GB" sz="4000" b="1" dirty="0" smtClean="0"/>
              <a:t>PENGUATAN AKUNTABILITAS</a:t>
            </a:r>
            <a:endParaRPr lang="en-GB" sz="4000" b="1" dirty="0"/>
          </a:p>
        </p:txBody>
      </p:sp>
      <p:sp>
        <p:nvSpPr>
          <p:cNvPr id="5" name="Rectangle 4"/>
          <p:cNvSpPr/>
          <p:nvPr/>
        </p:nvSpPr>
        <p:spPr>
          <a:xfrm>
            <a:off x="7884368" y="47822"/>
            <a:ext cx="1080120" cy="864096"/>
          </a:xfrm>
          <a:prstGeom prst="rect">
            <a:avLst/>
          </a:prstGeom>
          <a:solidFill>
            <a:srgbClr val="3366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>
                <a:latin typeface="Georgia Pro Cond Black" panose="02040A06050405020203" pitchFamily="18" charset="0"/>
              </a:rPr>
              <a:t>4</a:t>
            </a:r>
          </a:p>
        </p:txBody>
      </p:sp>
      <p:sp>
        <p:nvSpPr>
          <p:cNvPr id="25" name="Oval 24"/>
          <p:cNvSpPr/>
          <p:nvPr/>
        </p:nvSpPr>
        <p:spPr>
          <a:xfrm>
            <a:off x="722161" y="872768"/>
            <a:ext cx="936000" cy="936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6" name="Oval 25"/>
          <p:cNvSpPr/>
          <p:nvPr/>
        </p:nvSpPr>
        <p:spPr>
          <a:xfrm>
            <a:off x="767339" y="1844824"/>
            <a:ext cx="936000" cy="936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7" name="Oval 26"/>
          <p:cNvSpPr/>
          <p:nvPr/>
        </p:nvSpPr>
        <p:spPr>
          <a:xfrm>
            <a:off x="771247" y="2879570"/>
            <a:ext cx="936000" cy="936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8" name="Oval 27"/>
          <p:cNvSpPr/>
          <p:nvPr/>
        </p:nvSpPr>
        <p:spPr>
          <a:xfrm>
            <a:off x="773444" y="3861048"/>
            <a:ext cx="936000" cy="936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29" name="Oval 28"/>
          <p:cNvSpPr/>
          <p:nvPr/>
        </p:nvSpPr>
        <p:spPr>
          <a:xfrm>
            <a:off x="781740" y="4859965"/>
            <a:ext cx="936000" cy="936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30" name="Oval 29"/>
          <p:cNvSpPr/>
          <p:nvPr/>
        </p:nvSpPr>
        <p:spPr>
          <a:xfrm>
            <a:off x="773445" y="5782186"/>
            <a:ext cx="936000" cy="93600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rgbClr r="0" g="0" b="0"/>
          </a:fillRef>
          <a:effectRef idx="0">
            <a:schemeClr val="accent1">
              <a:tint val="50000"/>
              <a:hueOff val="0"/>
              <a:satOff val="0"/>
              <a:lumOff val="0"/>
              <a:alphaOff val="0"/>
            </a:schemeClr>
          </a:effectRef>
          <a:fontRef idx="minor">
            <a:schemeClr val="lt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24" name="Group 23"/>
          <p:cNvGrpSpPr/>
          <p:nvPr/>
        </p:nvGrpSpPr>
        <p:grpSpPr>
          <a:xfrm>
            <a:off x="48007" y="908719"/>
            <a:ext cx="7052088" cy="5544617"/>
            <a:chOff x="467544" y="980727"/>
            <a:chExt cx="7052088" cy="5544617"/>
          </a:xfrm>
        </p:grpSpPr>
        <p:grpSp>
          <p:nvGrpSpPr>
            <p:cNvPr id="3" name="Group 2"/>
            <p:cNvGrpSpPr/>
            <p:nvPr/>
          </p:nvGrpSpPr>
          <p:grpSpPr>
            <a:xfrm>
              <a:off x="1306788" y="980727"/>
              <a:ext cx="6212844" cy="5544617"/>
              <a:chOff x="1306788" y="980727"/>
              <a:chExt cx="6212844" cy="5544617"/>
            </a:xfrm>
          </p:grpSpPr>
          <p:sp>
            <p:nvSpPr>
              <p:cNvPr id="4" name="Freeform 3"/>
              <p:cNvSpPr/>
              <p:nvPr/>
            </p:nvSpPr>
            <p:spPr>
              <a:xfrm rot="21600000">
                <a:off x="1596528" y="980727"/>
                <a:ext cx="5901045" cy="705475"/>
              </a:xfrm>
              <a:custGeom>
                <a:avLst/>
                <a:gdLst>
                  <a:gd name="connsiteX0" fmla="*/ 0 w 5901045"/>
                  <a:gd name="connsiteY0" fmla="*/ 0 h 705473"/>
                  <a:gd name="connsiteX1" fmla="*/ 5548309 w 5901045"/>
                  <a:gd name="connsiteY1" fmla="*/ 0 h 705473"/>
                  <a:gd name="connsiteX2" fmla="*/ 5901045 w 5901045"/>
                  <a:gd name="connsiteY2" fmla="*/ 352737 h 705473"/>
                  <a:gd name="connsiteX3" fmla="*/ 5548309 w 5901045"/>
                  <a:gd name="connsiteY3" fmla="*/ 705473 h 705473"/>
                  <a:gd name="connsiteX4" fmla="*/ 0 w 5901045"/>
                  <a:gd name="connsiteY4" fmla="*/ 705473 h 705473"/>
                  <a:gd name="connsiteX5" fmla="*/ 0 w 5901045"/>
                  <a:gd name="connsiteY5" fmla="*/ 0 h 7054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01045" h="705473">
                    <a:moveTo>
                      <a:pt x="5901045" y="705472"/>
                    </a:moveTo>
                    <a:lnTo>
                      <a:pt x="352736" y="705472"/>
                    </a:lnTo>
                    <a:lnTo>
                      <a:pt x="0" y="352736"/>
                    </a:lnTo>
                    <a:lnTo>
                      <a:pt x="352736" y="1"/>
                    </a:lnTo>
                    <a:lnTo>
                      <a:pt x="5901045" y="1"/>
                    </a:lnTo>
                    <a:lnTo>
                      <a:pt x="5901045" y="705472"/>
                    </a:lnTo>
                    <a:close/>
                  </a:path>
                </a:pathLst>
              </a:custGeom>
              <a:solidFill>
                <a:srgbClr val="FFE3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17063" tIns="38101" rIns="71120" bIns="38101" numCol="1" spcCol="1270" anchor="ctr" anchorCtr="0">
                <a:noAutofit/>
              </a:bodyPr>
              <a:lstStyle/>
              <a:p>
                <a:pPr lvl="0" algn="l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000" b="1" kern="1200" dirty="0" smtClean="0">
                    <a:latin typeface="Georgia" panose="02040502050405020303" pitchFamily="18" charset="0"/>
                  </a:rPr>
                  <a:t>    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√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Keterlibatan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pimpinan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secara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langsung</a:t>
                </a:r>
                <a:endParaRPr lang="en-GB" sz="10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 √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Keterlibatan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pimpinan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pada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penetapan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kinerja</a:t>
                </a:r>
                <a:endParaRPr lang="en-GB" sz="10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 √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Pemantauan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pimpinan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secara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berkala</a:t>
                </a:r>
                <a:endParaRPr lang="en-GB" sz="10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1350511" y="1063050"/>
                <a:ext cx="545829" cy="545829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4" name="Freeform 13"/>
              <p:cNvSpPr/>
              <p:nvPr/>
            </p:nvSpPr>
            <p:spPr>
              <a:xfrm rot="21600000">
                <a:off x="1523102" y="1840182"/>
                <a:ext cx="5996530" cy="862439"/>
              </a:xfrm>
              <a:custGeom>
                <a:avLst/>
                <a:gdLst>
                  <a:gd name="connsiteX0" fmla="*/ 0 w 5996530"/>
                  <a:gd name="connsiteY0" fmla="*/ 0 h 862437"/>
                  <a:gd name="connsiteX1" fmla="*/ 5565312 w 5996530"/>
                  <a:gd name="connsiteY1" fmla="*/ 0 h 862437"/>
                  <a:gd name="connsiteX2" fmla="*/ 5996530 w 5996530"/>
                  <a:gd name="connsiteY2" fmla="*/ 431219 h 862437"/>
                  <a:gd name="connsiteX3" fmla="*/ 5565312 w 5996530"/>
                  <a:gd name="connsiteY3" fmla="*/ 862437 h 862437"/>
                  <a:gd name="connsiteX4" fmla="*/ 0 w 5996530"/>
                  <a:gd name="connsiteY4" fmla="*/ 862437 h 862437"/>
                  <a:gd name="connsiteX5" fmla="*/ 0 w 5996530"/>
                  <a:gd name="connsiteY5" fmla="*/ 0 h 862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96530" h="862437">
                    <a:moveTo>
                      <a:pt x="5996530" y="862436"/>
                    </a:moveTo>
                    <a:lnTo>
                      <a:pt x="431218" y="862436"/>
                    </a:lnTo>
                    <a:lnTo>
                      <a:pt x="0" y="431218"/>
                    </a:lnTo>
                    <a:lnTo>
                      <a:pt x="431218" y="1"/>
                    </a:lnTo>
                    <a:lnTo>
                      <a:pt x="5996530" y="1"/>
                    </a:lnTo>
                    <a:lnTo>
                      <a:pt x="5996530" y="862436"/>
                    </a:lnTo>
                    <a:close/>
                  </a:path>
                </a:pathLst>
              </a:custGeom>
              <a:solidFill>
                <a:srgbClr val="FFE3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56304" tIns="38101" rIns="71120" bIns="38101" numCol="1" spcCol="1270" anchor="ctr" anchorCtr="0">
                <a:noAutofit/>
              </a:bodyPr>
              <a:lstStyle/>
              <a:p>
                <a:pPr lvl="0" algn="l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000" b="1" kern="1200" dirty="0" smtClean="0">
                    <a:latin typeface="Georgia" panose="02040502050405020303" pitchFamily="18" charset="0"/>
                  </a:rPr>
                  <a:t>     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√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Dokumen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perencanaan</a:t>
                </a:r>
                <a:endParaRPr lang="en-GB" sz="10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  √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Dokumen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perencanaan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0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dalam</a:t>
                </a:r>
                <a:r>
                  <a:rPr lang="en-GB" sz="10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</a:p>
              <a:p>
                <a:pPr lvl="0" algn="l" defTabSz="4445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500" kern="1200" dirty="0"/>
              </a:p>
            </p:txBody>
          </p:sp>
          <p:sp>
            <p:nvSpPr>
              <p:cNvPr id="16" name="Freeform 15"/>
              <p:cNvSpPr/>
              <p:nvPr/>
            </p:nvSpPr>
            <p:spPr>
              <a:xfrm rot="21600000">
                <a:off x="1398994" y="2868698"/>
                <a:ext cx="6075936" cy="1014369"/>
              </a:xfrm>
              <a:custGeom>
                <a:avLst/>
                <a:gdLst>
                  <a:gd name="connsiteX0" fmla="*/ 0 w 6075936"/>
                  <a:gd name="connsiteY0" fmla="*/ 0 h 1014368"/>
                  <a:gd name="connsiteX1" fmla="*/ 5568752 w 6075936"/>
                  <a:gd name="connsiteY1" fmla="*/ 0 h 1014368"/>
                  <a:gd name="connsiteX2" fmla="*/ 6075936 w 6075936"/>
                  <a:gd name="connsiteY2" fmla="*/ 507184 h 1014368"/>
                  <a:gd name="connsiteX3" fmla="*/ 5568752 w 6075936"/>
                  <a:gd name="connsiteY3" fmla="*/ 1014368 h 1014368"/>
                  <a:gd name="connsiteX4" fmla="*/ 0 w 6075936"/>
                  <a:gd name="connsiteY4" fmla="*/ 1014368 h 1014368"/>
                  <a:gd name="connsiteX5" fmla="*/ 0 w 6075936"/>
                  <a:gd name="connsiteY5" fmla="*/ 0 h 1014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075936" h="1014368">
                    <a:moveTo>
                      <a:pt x="6075936" y="1014367"/>
                    </a:moveTo>
                    <a:lnTo>
                      <a:pt x="507184" y="1014367"/>
                    </a:lnTo>
                    <a:lnTo>
                      <a:pt x="0" y="507184"/>
                    </a:lnTo>
                    <a:lnTo>
                      <a:pt x="507184" y="1"/>
                    </a:lnTo>
                    <a:lnTo>
                      <a:pt x="6075936" y="1"/>
                    </a:lnTo>
                    <a:lnTo>
                      <a:pt x="6075936" y="1014367"/>
                    </a:lnTo>
                    <a:close/>
                  </a:path>
                </a:pathLst>
              </a:custGeom>
              <a:solidFill>
                <a:srgbClr val="FFE3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94287" tIns="34291" rIns="64008" bIns="34290" numCol="1" spcCol="1270" anchor="ctr" anchorCtr="0">
                <a:noAutofit/>
              </a:bodyPr>
              <a:lstStyle/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latin typeface="Georgia" panose="02040502050405020303" pitchFamily="18" charset="0"/>
                  </a:rPr>
                  <a:t>         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Dilakukan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i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Training Need Analysis </a:t>
                </a:r>
              </a:p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latin typeface="Georgia" panose="02040502050405020303" pitchFamily="18" charset="0"/>
                  </a:rPr>
                  <a:t>         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Komptensi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pegawai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mempertimbangkan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kinerja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pegawai</a:t>
                </a:r>
                <a:endParaRPr lang="en-GB" sz="9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     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Penetapan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persentasi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kesenjangan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kompetensi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pegawai</a:t>
                </a:r>
                <a:endParaRPr lang="en-GB" sz="9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     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Hak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pegawai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untuk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pengembangan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kompetensi</a:t>
                </a:r>
                <a:endParaRPr lang="en-GB" sz="9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     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Pengikut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sertaan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Pegawai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dalam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pengembangan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kompetensi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dilembaga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pelatihan</a:t>
                </a:r>
                <a:endParaRPr lang="en-GB" sz="9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     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Monev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pengembangan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kompetensi</a:t>
                </a:r>
                <a:endParaRPr lang="en-GB" sz="9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306788" y="3111276"/>
                <a:ext cx="545829" cy="545829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8" name="Freeform 17"/>
              <p:cNvSpPr/>
              <p:nvPr/>
            </p:nvSpPr>
            <p:spPr>
              <a:xfrm rot="21600000">
                <a:off x="1636874" y="4054308"/>
                <a:ext cx="5847250" cy="737574"/>
              </a:xfrm>
              <a:custGeom>
                <a:avLst/>
                <a:gdLst>
                  <a:gd name="connsiteX0" fmla="*/ 0 w 5847250"/>
                  <a:gd name="connsiteY0" fmla="*/ 0 h 737573"/>
                  <a:gd name="connsiteX1" fmla="*/ 5478464 w 5847250"/>
                  <a:gd name="connsiteY1" fmla="*/ 0 h 737573"/>
                  <a:gd name="connsiteX2" fmla="*/ 5847250 w 5847250"/>
                  <a:gd name="connsiteY2" fmla="*/ 368787 h 737573"/>
                  <a:gd name="connsiteX3" fmla="*/ 5478464 w 5847250"/>
                  <a:gd name="connsiteY3" fmla="*/ 737573 h 737573"/>
                  <a:gd name="connsiteX4" fmla="*/ 0 w 5847250"/>
                  <a:gd name="connsiteY4" fmla="*/ 737573 h 737573"/>
                  <a:gd name="connsiteX5" fmla="*/ 0 w 5847250"/>
                  <a:gd name="connsiteY5" fmla="*/ 0 h 737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7250" h="737573">
                    <a:moveTo>
                      <a:pt x="5847250" y="737572"/>
                    </a:moveTo>
                    <a:lnTo>
                      <a:pt x="368786" y="737572"/>
                    </a:lnTo>
                    <a:lnTo>
                      <a:pt x="0" y="368786"/>
                    </a:lnTo>
                    <a:lnTo>
                      <a:pt x="368786" y="1"/>
                    </a:lnTo>
                    <a:lnTo>
                      <a:pt x="5847250" y="1"/>
                    </a:lnTo>
                    <a:lnTo>
                      <a:pt x="5847250" y="737572"/>
                    </a:lnTo>
                    <a:close/>
                  </a:path>
                </a:pathLst>
              </a:custGeom>
              <a:solidFill>
                <a:srgbClr val="FFE3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25088" tIns="34291" rIns="64008" bIns="34290" numCol="1" spcCol="1270" anchor="ctr" anchorCtr="0">
                <a:noAutofit/>
              </a:bodyPr>
              <a:lstStyle/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latin typeface="Georgia" panose="02040502050405020303" pitchFamily="18" charset="0"/>
                  </a:rPr>
                  <a:t>   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Penetapan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kinerja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individu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</a:p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Kesesuaian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indikator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kinerja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individu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dengan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level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diatasnya</a:t>
                </a:r>
                <a:endParaRPr lang="en-GB" sz="9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Pengukuran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kinerja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dilakukan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secara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priodik</a:t>
                </a:r>
                <a:endParaRPr lang="en-GB" sz="9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  <a:p>
                <a:pPr lvl="0" algn="l" defTabSz="4000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  √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Pemberian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Reward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bagi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kinerja</a:t>
                </a:r>
                <a:r>
                  <a:rPr lang="en-GB" sz="9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9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individu</a:t>
                </a:r>
                <a:endParaRPr lang="en-GB" sz="9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20" name="Freeform 19"/>
              <p:cNvSpPr/>
              <p:nvPr/>
            </p:nvSpPr>
            <p:spPr>
              <a:xfrm rot="21600000">
                <a:off x="1624888" y="4962080"/>
                <a:ext cx="5877188" cy="745488"/>
              </a:xfrm>
              <a:custGeom>
                <a:avLst/>
                <a:gdLst>
                  <a:gd name="connsiteX0" fmla="*/ 0 w 5877188"/>
                  <a:gd name="connsiteY0" fmla="*/ 0 h 745487"/>
                  <a:gd name="connsiteX1" fmla="*/ 5504445 w 5877188"/>
                  <a:gd name="connsiteY1" fmla="*/ 0 h 745487"/>
                  <a:gd name="connsiteX2" fmla="*/ 5877188 w 5877188"/>
                  <a:gd name="connsiteY2" fmla="*/ 372744 h 745487"/>
                  <a:gd name="connsiteX3" fmla="*/ 5504445 w 5877188"/>
                  <a:gd name="connsiteY3" fmla="*/ 745487 h 745487"/>
                  <a:gd name="connsiteX4" fmla="*/ 0 w 5877188"/>
                  <a:gd name="connsiteY4" fmla="*/ 745487 h 745487"/>
                  <a:gd name="connsiteX5" fmla="*/ 0 w 5877188"/>
                  <a:gd name="connsiteY5" fmla="*/ 0 h 745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77188" h="745487">
                    <a:moveTo>
                      <a:pt x="5877188" y="745486"/>
                    </a:moveTo>
                    <a:lnTo>
                      <a:pt x="372743" y="745486"/>
                    </a:lnTo>
                    <a:lnTo>
                      <a:pt x="0" y="372743"/>
                    </a:lnTo>
                    <a:lnTo>
                      <a:pt x="372743" y="1"/>
                    </a:lnTo>
                    <a:lnTo>
                      <a:pt x="5877188" y="1"/>
                    </a:lnTo>
                    <a:lnTo>
                      <a:pt x="5877188" y="745486"/>
                    </a:lnTo>
                    <a:close/>
                  </a:path>
                </a:pathLst>
              </a:custGeom>
              <a:solidFill>
                <a:srgbClr val="FFE3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27067" tIns="45721" rIns="85344" bIns="45720" numCol="1" spcCol="1270" anchor="ctr" anchorCtr="0">
                <a:noAutofit/>
              </a:bodyPr>
              <a:lstStyle/>
              <a:p>
                <a:pPr lvl="0" algn="l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200" b="1" kern="1200" dirty="0" smtClean="0">
                    <a:latin typeface="Georgia" panose="02040502050405020303" pitchFamily="18" charset="0"/>
                  </a:rPr>
                  <a:t>   </a:t>
                </a:r>
                <a:r>
                  <a:rPr lang="en-GB" sz="12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√ </a:t>
                </a:r>
                <a:r>
                  <a:rPr lang="en-GB" sz="12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Pelaksanaan</a:t>
                </a:r>
                <a:r>
                  <a:rPr lang="en-GB" sz="12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2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kode</a:t>
                </a:r>
                <a:r>
                  <a:rPr lang="en-GB" sz="12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2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etik</a:t>
                </a:r>
                <a:endParaRPr lang="en-GB" sz="12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356475" y="5054646"/>
                <a:ext cx="545829" cy="545829"/>
              </a:xfrm>
              <a:prstGeom prst="ellipse">
                <a:avLst/>
              </a:prstGeom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tint val="5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22" name="Freeform 21"/>
              <p:cNvSpPr/>
              <p:nvPr/>
            </p:nvSpPr>
            <p:spPr>
              <a:xfrm>
                <a:off x="1636874" y="5877272"/>
                <a:ext cx="5847251" cy="648072"/>
              </a:xfrm>
              <a:custGeom>
                <a:avLst/>
                <a:gdLst>
                  <a:gd name="connsiteX0" fmla="*/ 0 w 5847250"/>
                  <a:gd name="connsiteY0" fmla="*/ 0 h 731612"/>
                  <a:gd name="connsiteX1" fmla="*/ 5481444 w 5847250"/>
                  <a:gd name="connsiteY1" fmla="*/ 0 h 731612"/>
                  <a:gd name="connsiteX2" fmla="*/ 5847250 w 5847250"/>
                  <a:gd name="connsiteY2" fmla="*/ 365806 h 731612"/>
                  <a:gd name="connsiteX3" fmla="*/ 5481444 w 5847250"/>
                  <a:gd name="connsiteY3" fmla="*/ 731612 h 731612"/>
                  <a:gd name="connsiteX4" fmla="*/ 0 w 5847250"/>
                  <a:gd name="connsiteY4" fmla="*/ 731612 h 731612"/>
                  <a:gd name="connsiteX5" fmla="*/ 0 w 5847250"/>
                  <a:gd name="connsiteY5" fmla="*/ 0 h 7316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847250" h="731612">
                    <a:moveTo>
                      <a:pt x="5847250" y="731611"/>
                    </a:moveTo>
                    <a:lnTo>
                      <a:pt x="365806" y="731611"/>
                    </a:lnTo>
                    <a:lnTo>
                      <a:pt x="0" y="365806"/>
                    </a:lnTo>
                    <a:lnTo>
                      <a:pt x="365806" y="1"/>
                    </a:lnTo>
                    <a:lnTo>
                      <a:pt x="5847250" y="1"/>
                    </a:lnTo>
                    <a:lnTo>
                      <a:pt x="5847250" y="731611"/>
                    </a:lnTo>
                    <a:close/>
                  </a:path>
                </a:pathLst>
              </a:custGeom>
              <a:solidFill>
                <a:srgbClr val="FFE38B"/>
              </a:solidFill>
              <a:ln>
                <a:noFill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423598" tIns="45721" rIns="85345" bIns="45720" numCol="1" spcCol="1270" anchor="ctr" anchorCtr="0">
                <a:noAutofit/>
              </a:bodyPr>
              <a:lstStyle/>
              <a:p>
                <a:pPr lvl="0" algn="l" defTabSz="5334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200" b="1" kern="1200" dirty="0" smtClean="0">
                    <a:latin typeface="Georgia" panose="02040502050405020303" pitchFamily="18" charset="0"/>
                  </a:rPr>
                  <a:t>  </a:t>
                </a:r>
                <a:r>
                  <a:rPr lang="en-GB" sz="12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√ </a:t>
                </a:r>
                <a:r>
                  <a:rPr lang="en-GB" sz="12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Informasi</a:t>
                </a:r>
                <a:r>
                  <a:rPr lang="en-GB" sz="1200" b="1" kern="1200" dirty="0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 </a:t>
                </a:r>
                <a:r>
                  <a:rPr lang="en-GB" sz="1200" b="1" kern="1200" dirty="0" err="1" smtClean="0">
                    <a:solidFill>
                      <a:schemeClr val="tx1"/>
                    </a:solidFill>
                    <a:latin typeface="Georgia" panose="02040502050405020303" pitchFamily="18" charset="0"/>
                  </a:rPr>
                  <a:t>kepegawaian</a:t>
                </a:r>
                <a:endParaRPr lang="en-GB" sz="1200" b="1" kern="1200" dirty="0" smtClean="0">
                  <a:solidFill>
                    <a:schemeClr val="tx1"/>
                  </a:solidFill>
                  <a:latin typeface="Georgia" panose="02040502050405020303" pitchFamily="18" charset="0"/>
                </a:endParaRPr>
              </a:p>
            </p:txBody>
          </p:sp>
        </p:grpSp>
        <p:sp>
          <p:nvSpPr>
            <p:cNvPr id="7" name="Rectangle 6"/>
            <p:cNvSpPr/>
            <p:nvPr/>
          </p:nvSpPr>
          <p:spPr>
            <a:xfrm>
              <a:off x="467544" y="1052736"/>
              <a:ext cx="1520552" cy="576064"/>
            </a:xfrm>
            <a:prstGeom prst="rect">
              <a:avLst/>
            </a:prstGeom>
            <a:solidFill>
              <a:srgbClr val="CC66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latin typeface="Georgia" panose="02040502050405020303" pitchFamily="18" charset="0"/>
                </a:rPr>
                <a:t>Keterlibatan</a:t>
              </a:r>
              <a:r>
                <a:rPr lang="en-GB" sz="1200" b="1" dirty="0" smtClean="0">
                  <a:latin typeface="Georgia" panose="02040502050405020303" pitchFamily="18" charset="0"/>
                </a:rPr>
                <a:t> </a:t>
              </a:r>
              <a:r>
                <a:rPr lang="en-GB" sz="1200" b="1" dirty="0" err="1" smtClean="0">
                  <a:latin typeface="Georgia" panose="02040502050405020303" pitchFamily="18" charset="0"/>
                </a:rPr>
                <a:t>pimpinan</a:t>
              </a:r>
              <a:endParaRPr lang="en-GB" sz="1200" b="1" dirty="0">
                <a:latin typeface="Georgia" panose="02040502050405020303" pitchFamily="18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467544" y="2024844"/>
              <a:ext cx="1520552" cy="540060"/>
            </a:xfrm>
            <a:prstGeom prst="rect">
              <a:avLst/>
            </a:prstGeom>
            <a:solidFill>
              <a:srgbClr val="CC66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dirty="0" err="1" smtClean="0">
                  <a:latin typeface="Georgia Pro Cond Black" panose="02040A06050405020203" pitchFamily="18" charset="0"/>
                </a:rPr>
                <a:t>Pengelolaan</a:t>
              </a:r>
              <a:r>
                <a:rPr lang="en-GB" sz="1000" dirty="0" smtClean="0">
                  <a:latin typeface="Georgia Pro Cond Black" panose="02040A06050405020203" pitchFamily="18" charset="0"/>
                </a:rPr>
                <a:t> </a:t>
              </a:r>
              <a:r>
                <a:rPr lang="en-GB" sz="1000" dirty="0" err="1" smtClean="0">
                  <a:latin typeface="Georgia Pro Cond Black" panose="02040A06050405020203" pitchFamily="18" charset="0"/>
                </a:rPr>
                <a:t>Akuntabilitas</a:t>
              </a:r>
              <a:r>
                <a:rPr lang="en-GB" sz="1000" dirty="0" smtClean="0">
                  <a:latin typeface="Georgia Pro Cond Black" panose="02040A06050405020203" pitchFamily="18" charset="0"/>
                </a:rPr>
                <a:t> </a:t>
              </a:r>
              <a:r>
                <a:rPr lang="en-GB" sz="1000" dirty="0" err="1" smtClean="0">
                  <a:latin typeface="Georgia Pro Cond Black" panose="02040A06050405020203" pitchFamily="18" charset="0"/>
                </a:rPr>
                <a:t>kinerja</a:t>
              </a:r>
              <a:endParaRPr lang="en-GB" sz="1000" dirty="0">
                <a:latin typeface="Georgia Pro Cond Black" panose="02040A06050405020203" pitchFamily="18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7544" y="2996952"/>
              <a:ext cx="1520552" cy="720080"/>
            </a:xfrm>
            <a:prstGeom prst="rect">
              <a:avLst/>
            </a:prstGeom>
            <a:solidFill>
              <a:srgbClr val="CC66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b="1" dirty="0" err="1" smtClean="0">
                  <a:latin typeface="Georgia" panose="02040502050405020303" pitchFamily="18" charset="0"/>
                </a:rPr>
                <a:t>Pengembangan</a:t>
              </a:r>
              <a:r>
                <a:rPr lang="en-GB" sz="1100" b="1" dirty="0" smtClean="0">
                  <a:latin typeface="Georgia" panose="02040502050405020303" pitchFamily="18" charset="0"/>
                </a:rPr>
                <a:t> </a:t>
              </a:r>
              <a:r>
                <a:rPr lang="en-GB" sz="1100" b="1" dirty="0" err="1" smtClean="0">
                  <a:latin typeface="Georgia" panose="02040502050405020303" pitchFamily="18" charset="0"/>
                </a:rPr>
                <a:t>pegawai</a:t>
              </a:r>
              <a:r>
                <a:rPr lang="en-GB" sz="1100" b="1" dirty="0" smtClean="0">
                  <a:latin typeface="Georgia" panose="02040502050405020303" pitchFamily="18" charset="0"/>
                </a:rPr>
                <a:t> </a:t>
              </a:r>
              <a:r>
                <a:rPr lang="en-GB" sz="1100" b="1" dirty="0" err="1" smtClean="0">
                  <a:latin typeface="Georgia" panose="02040502050405020303" pitchFamily="18" charset="0"/>
                </a:rPr>
                <a:t>berbasis</a:t>
              </a:r>
              <a:r>
                <a:rPr lang="en-GB" sz="1100" b="1" dirty="0" smtClean="0">
                  <a:latin typeface="Georgia" panose="02040502050405020303" pitchFamily="18" charset="0"/>
                </a:rPr>
                <a:t> </a:t>
              </a:r>
              <a:r>
                <a:rPr lang="en-GB" sz="1100" b="1" dirty="0" err="1" smtClean="0">
                  <a:latin typeface="Georgia" panose="02040502050405020303" pitchFamily="18" charset="0"/>
                </a:rPr>
                <a:t>kompetensi</a:t>
              </a:r>
              <a:endParaRPr lang="en-GB" sz="1100" b="1" dirty="0">
                <a:latin typeface="Georgia" panose="02040502050405020303" pitchFamily="18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7544" y="4005064"/>
              <a:ext cx="1520552" cy="504056"/>
            </a:xfrm>
            <a:prstGeom prst="rect">
              <a:avLst/>
            </a:prstGeom>
            <a:solidFill>
              <a:srgbClr val="CC66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latin typeface="Georgia" panose="02040502050405020303" pitchFamily="18" charset="0"/>
                </a:rPr>
                <a:t>Penetapan</a:t>
              </a:r>
              <a:r>
                <a:rPr lang="en-GB" sz="1200" b="1" dirty="0" smtClean="0">
                  <a:latin typeface="Georgia" panose="02040502050405020303" pitchFamily="18" charset="0"/>
                </a:rPr>
                <a:t> </a:t>
              </a:r>
              <a:r>
                <a:rPr lang="en-GB" sz="1200" b="1" dirty="0" err="1" smtClean="0">
                  <a:latin typeface="Georgia" panose="02040502050405020303" pitchFamily="18" charset="0"/>
                </a:rPr>
                <a:t>kinerja</a:t>
              </a:r>
              <a:r>
                <a:rPr lang="en-GB" sz="1200" b="1" dirty="0" smtClean="0">
                  <a:latin typeface="Georgia" panose="02040502050405020303" pitchFamily="18" charset="0"/>
                </a:rPr>
                <a:t> </a:t>
              </a:r>
              <a:r>
                <a:rPr lang="en-GB" sz="1200" b="1" dirty="0" err="1" smtClean="0">
                  <a:latin typeface="Georgia" panose="02040502050405020303" pitchFamily="18" charset="0"/>
                </a:rPr>
                <a:t>individu</a:t>
              </a:r>
              <a:endParaRPr lang="en-GB" sz="1200" b="1" dirty="0">
                <a:latin typeface="Georgia" panose="02040502050405020303" pitchFamily="18" charset="0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7544" y="5085184"/>
              <a:ext cx="1520552" cy="504056"/>
            </a:xfrm>
            <a:prstGeom prst="rect">
              <a:avLst/>
            </a:prstGeom>
            <a:solidFill>
              <a:srgbClr val="CC66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 err="1" smtClean="0">
                  <a:latin typeface="Georgia" panose="02040502050405020303" pitchFamily="18" charset="0"/>
                </a:rPr>
                <a:t>Penegakan</a:t>
              </a:r>
              <a:r>
                <a:rPr lang="en-GB" sz="1200" b="1" dirty="0" smtClean="0">
                  <a:latin typeface="Georgia" panose="02040502050405020303" pitchFamily="18" charset="0"/>
                </a:rPr>
                <a:t> </a:t>
              </a:r>
              <a:r>
                <a:rPr lang="en-GB" sz="1200" b="1" dirty="0" err="1" smtClean="0">
                  <a:latin typeface="Georgia" panose="02040502050405020303" pitchFamily="18" charset="0"/>
                </a:rPr>
                <a:t>kode</a:t>
              </a:r>
              <a:r>
                <a:rPr lang="en-GB" sz="1200" b="1" dirty="0" smtClean="0">
                  <a:latin typeface="Georgia" panose="02040502050405020303" pitchFamily="18" charset="0"/>
                </a:rPr>
                <a:t> </a:t>
              </a:r>
              <a:r>
                <a:rPr lang="en-GB" sz="1200" b="1" dirty="0" err="1" smtClean="0">
                  <a:latin typeface="Georgia" panose="02040502050405020303" pitchFamily="18" charset="0"/>
                </a:rPr>
                <a:t>etik</a:t>
              </a:r>
              <a:endParaRPr lang="en-GB" sz="1200" b="1" dirty="0">
                <a:latin typeface="Georgia" panose="02040502050405020303" pitchFamily="18" charset="0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531168" y="5949280"/>
              <a:ext cx="1456928" cy="504056"/>
            </a:xfrm>
            <a:prstGeom prst="rect">
              <a:avLst/>
            </a:prstGeom>
            <a:solidFill>
              <a:srgbClr val="CC66FF"/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00" b="1" dirty="0" err="1" smtClean="0">
                  <a:latin typeface="Georgia" panose="02040502050405020303" pitchFamily="18" charset="0"/>
                </a:rPr>
                <a:t>Sistem</a:t>
              </a:r>
              <a:r>
                <a:rPr lang="en-GB" sz="1000" b="1" dirty="0" smtClean="0">
                  <a:latin typeface="Georgia" panose="02040502050405020303" pitchFamily="18" charset="0"/>
                </a:rPr>
                <a:t> </a:t>
              </a:r>
              <a:r>
                <a:rPr lang="en-GB" sz="1000" b="1" dirty="0" err="1" smtClean="0">
                  <a:latin typeface="Georgia" panose="02040502050405020303" pitchFamily="18" charset="0"/>
                </a:rPr>
                <a:t>informasi</a:t>
              </a:r>
              <a:r>
                <a:rPr lang="en-GB" sz="1000" b="1" dirty="0" smtClean="0">
                  <a:latin typeface="Georgia" panose="02040502050405020303" pitchFamily="18" charset="0"/>
                </a:rPr>
                <a:t> </a:t>
              </a:r>
              <a:r>
                <a:rPr lang="en-GB" sz="1000" b="1" dirty="0" err="1" smtClean="0">
                  <a:latin typeface="Georgia" panose="02040502050405020303" pitchFamily="18" charset="0"/>
                </a:rPr>
                <a:t>kepegawaian</a:t>
              </a:r>
              <a:endParaRPr lang="en-GB" sz="1000" b="1" dirty="0">
                <a:latin typeface="Georgia" panose="02040502050405020303" pitchFamily="18" charset="0"/>
              </a:endParaRPr>
            </a:p>
          </p:txBody>
        </p:sp>
      </p:grpSp>
      <p:pic>
        <p:nvPicPr>
          <p:cNvPr id="31" name="Picture 30" descr="Hasil gambar untuk akuntabilitas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688" y="2780169"/>
            <a:ext cx="2698832" cy="20797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" name="Picture 31" descr="Hasil gambar untuk akuntabilitas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11918"/>
            <a:ext cx="3203848" cy="179070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" name="Picture 32" descr="Hasil gambar untuk akuntabilitas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653136"/>
            <a:ext cx="4032448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264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4624"/>
            <a:ext cx="7990904" cy="1008112"/>
          </a:xfrm>
          <a:solidFill>
            <a:srgbClr val="00B0F0"/>
          </a:solidFill>
        </p:spPr>
        <p:txBody>
          <a:bodyPr>
            <a:normAutofit/>
          </a:bodyPr>
          <a:lstStyle/>
          <a:p>
            <a:r>
              <a:rPr lang="en-GB" b="1" dirty="0" smtClean="0"/>
              <a:t>PENGUATAN PENGAWASAN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30705958"/>
              </p:ext>
            </p:extLst>
          </p:nvPr>
        </p:nvGraphicFramePr>
        <p:xfrm>
          <a:off x="2479314" y="1002894"/>
          <a:ext cx="6485174" cy="56664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7990904" y="116632"/>
            <a:ext cx="1080120" cy="864096"/>
          </a:xfrm>
          <a:prstGeom prst="rect">
            <a:avLst/>
          </a:prstGeom>
          <a:solidFill>
            <a:srgbClr val="FF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>
                <a:solidFill>
                  <a:schemeClr val="tx1"/>
                </a:solidFill>
                <a:latin typeface="Georgia Pro Cond Black" panose="02040A06050405020203" pitchFamily="18" charset="0"/>
              </a:rPr>
              <a:t>5</a:t>
            </a:r>
          </a:p>
        </p:txBody>
      </p:sp>
      <p:sp>
        <p:nvSpPr>
          <p:cNvPr id="7" name="Rectangle 6"/>
          <p:cNvSpPr/>
          <p:nvPr/>
        </p:nvSpPr>
        <p:spPr>
          <a:xfrm>
            <a:off x="3095328" y="1196752"/>
            <a:ext cx="1116632" cy="504056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Pengendalian</a:t>
            </a:r>
            <a:r>
              <a:rPr lang="en-GB" sz="1200" dirty="0" smtClean="0">
                <a:solidFill>
                  <a:schemeClr val="tx1"/>
                </a:solidFill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</a:rPr>
              <a:t>Gratifikasi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181156" y="3529610"/>
            <a:ext cx="1102812" cy="57606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Pengaduan</a:t>
            </a:r>
            <a:r>
              <a:rPr lang="en-GB" sz="1200" dirty="0" smtClean="0">
                <a:solidFill>
                  <a:schemeClr val="tx1"/>
                </a:solidFill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</a:rPr>
              <a:t>Masyarakat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193972" y="4725144"/>
            <a:ext cx="1089996" cy="57606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smtClean="0">
                <a:solidFill>
                  <a:schemeClr val="tx1"/>
                </a:solidFill>
              </a:rPr>
              <a:t>Whistle Blowing System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253146" y="2375515"/>
            <a:ext cx="1030822" cy="55657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Penerapan</a:t>
            </a:r>
            <a:r>
              <a:rPr lang="en-GB" sz="1200" dirty="0" smtClean="0">
                <a:solidFill>
                  <a:schemeClr val="tx1"/>
                </a:solidFill>
              </a:rPr>
              <a:t> SPIP</a:t>
            </a:r>
            <a:endParaRPr lang="en-GB" sz="1200" dirty="0">
              <a:solidFill>
                <a:schemeClr val="tx1"/>
              </a:solidFill>
            </a:endParaRPr>
          </a:p>
          <a:p>
            <a:pPr algn="ctr"/>
            <a:endParaRPr lang="en-GB" sz="1100" dirty="0"/>
          </a:p>
        </p:txBody>
      </p:sp>
      <p:sp>
        <p:nvSpPr>
          <p:cNvPr id="12" name="Rectangle 11"/>
          <p:cNvSpPr/>
          <p:nvPr/>
        </p:nvSpPr>
        <p:spPr>
          <a:xfrm>
            <a:off x="3081583" y="5886150"/>
            <a:ext cx="1211263" cy="64807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</a:rPr>
              <a:t>Penanganan</a:t>
            </a:r>
            <a:r>
              <a:rPr lang="en-GB" sz="1200" dirty="0" smtClean="0">
                <a:solidFill>
                  <a:schemeClr val="tx1"/>
                </a:solidFill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</a:rPr>
              <a:t>Benturan</a:t>
            </a:r>
            <a:r>
              <a:rPr lang="en-GB" sz="1200" dirty="0" smtClean="0">
                <a:solidFill>
                  <a:schemeClr val="tx1"/>
                </a:solidFill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</a:rPr>
              <a:t>Kepentingan</a:t>
            </a:r>
            <a:endParaRPr lang="en-GB" sz="1200" dirty="0">
              <a:solidFill>
                <a:schemeClr val="tx1"/>
              </a:solidFill>
            </a:endParaRPr>
          </a:p>
        </p:txBody>
      </p:sp>
      <p:pic>
        <p:nvPicPr>
          <p:cNvPr id="14" name="Picture 13" descr="Hasil gambar untuk pengawasan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52736"/>
            <a:ext cx="2987824" cy="5805264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8366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36512" y="274638"/>
            <a:ext cx="8229600" cy="1143000"/>
          </a:xfrm>
          <a:solidFill>
            <a:srgbClr val="FFE38B"/>
          </a:solidFill>
        </p:spPr>
        <p:txBody>
          <a:bodyPr/>
          <a:lstStyle/>
          <a:p>
            <a:r>
              <a:rPr lang="en-GB" b="1" dirty="0" smtClean="0"/>
              <a:t>PENINGKATAN KUALITAS PELAYANAN PUBLIK</a:t>
            </a:r>
            <a:endParaRPr lang="en-GB" b="1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46165555"/>
              </p:ext>
            </p:extLst>
          </p:nvPr>
        </p:nvGraphicFramePr>
        <p:xfrm>
          <a:off x="107504" y="1700809"/>
          <a:ext cx="8712968" cy="49685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4"/>
          <p:cNvSpPr/>
          <p:nvPr/>
        </p:nvSpPr>
        <p:spPr>
          <a:xfrm>
            <a:off x="7982528" y="393066"/>
            <a:ext cx="1080120" cy="864096"/>
          </a:xfrm>
          <a:prstGeom prst="rect">
            <a:avLst/>
          </a:prstGeom>
          <a:solidFill>
            <a:srgbClr val="FF66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5400" dirty="0">
                <a:solidFill>
                  <a:schemeClr val="tx1"/>
                </a:solidFill>
                <a:latin typeface="Georgia Pro Cond Black" panose="02040A06050405020203" pitchFamily="18" charset="0"/>
              </a:rPr>
              <a:t>6</a:t>
            </a:r>
          </a:p>
        </p:txBody>
      </p:sp>
      <p:sp>
        <p:nvSpPr>
          <p:cNvPr id="7" name="Rectangle 6"/>
          <p:cNvSpPr/>
          <p:nvPr/>
        </p:nvSpPr>
        <p:spPr>
          <a:xfrm>
            <a:off x="323528" y="2023368"/>
            <a:ext cx="1368152" cy="576064"/>
          </a:xfrm>
          <a:prstGeom prst="rect">
            <a:avLst/>
          </a:prstGeom>
          <a:solidFill>
            <a:srgbClr val="FF66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Standar</a:t>
            </a:r>
            <a:r>
              <a:rPr lang="en-GB" sz="12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</a:t>
            </a:r>
            <a:r>
              <a:rPr lang="en-GB" sz="12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Pelayanan</a:t>
            </a:r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9" y="5589240"/>
            <a:ext cx="1296144" cy="648072"/>
          </a:xfrm>
          <a:prstGeom prst="rect">
            <a:avLst/>
          </a:prstGeom>
          <a:solidFill>
            <a:srgbClr val="FF66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Penilaian</a:t>
            </a:r>
            <a:r>
              <a:rPr lang="en-GB" sz="10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</a:t>
            </a:r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kepuasan</a:t>
            </a:r>
            <a:r>
              <a:rPr lang="en-GB" sz="10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</a:t>
            </a:r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terhadap</a:t>
            </a:r>
            <a:r>
              <a:rPr lang="en-GB" sz="10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</a:t>
            </a:r>
            <a:r>
              <a:rPr lang="en-GB" sz="10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pelayanan</a:t>
            </a:r>
            <a:endParaRPr lang="en-GB" sz="1000" dirty="0">
              <a:solidFill>
                <a:schemeClr val="tx1"/>
              </a:solidFill>
              <a:latin typeface="Georgia Pro Cond Black" panose="02040A06050405020203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87406" y="3759454"/>
            <a:ext cx="1368151" cy="648072"/>
          </a:xfrm>
          <a:prstGeom prst="rect">
            <a:avLst/>
          </a:prstGeom>
          <a:solidFill>
            <a:srgbClr val="FF66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100" dirty="0" smtClean="0">
              <a:latin typeface="Georgia Pro Cond Black" panose="02040A06050405020203" pitchFamily="18" charset="0"/>
            </a:endParaRPr>
          </a:p>
          <a:p>
            <a:pPr algn="ctr"/>
            <a:r>
              <a:rPr lang="en-GB" sz="11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Budaya</a:t>
            </a:r>
            <a:r>
              <a:rPr lang="en-GB" sz="11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</a:t>
            </a:r>
            <a:r>
              <a:rPr lang="en-GB" sz="1100" dirty="0" err="1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Pelayanan</a:t>
            </a:r>
            <a:r>
              <a:rPr lang="en-GB" sz="1100" dirty="0" smtClean="0">
                <a:solidFill>
                  <a:schemeClr val="tx1"/>
                </a:solidFill>
                <a:latin typeface="Georgia Pro Cond Black" panose="02040A06050405020203" pitchFamily="18" charset="0"/>
              </a:rPr>
              <a:t> Prima</a:t>
            </a:r>
            <a:endParaRPr lang="en-GB" sz="1100" dirty="0">
              <a:solidFill>
                <a:schemeClr val="tx1"/>
              </a:solidFill>
              <a:latin typeface="Georgia Pro Cond Black" panose="02040A06050405020203" pitchFamily="18" charset="0"/>
            </a:endParaRPr>
          </a:p>
          <a:p>
            <a:pPr algn="ctr"/>
            <a:endParaRPr lang="en-GB" sz="1050" dirty="0"/>
          </a:p>
        </p:txBody>
      </p:sp>
      <p:pic>
        <p:nvPicPr>
          <p:cNvPr id="8" name="Picture 7" descr="Hasil gambar untuk kualitas pelayanan publik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20000" flipH="1">
            <a:off x="4716016" y="1556792"/>
            <a:ext cx="4464496" cy="53012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0B41D-FD10-4A38-B39B-626510BD49B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1908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Theme10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Theme10</Template>
  <TotalTime>719</TotalTime>
  <Words>1554</Words>
  <Application>Microsoft Office PowerPoint</Application>
  <PresentationFormat>On-screen Show (4:3)</PresentationFormat>
  <Paragraphs>291</Paragraphs>
  <Slides>24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Theme10</vt:lpstr>
      <vt:lpstr>ZONA INTEGRITAS MENUJU WBK/WBBM</vt:lpstr>
      <vt:lpstr>DASAR HUKUM</vt:lpstr>
      <vt:lpstr>ZONA INTEGRITAS </vt:lpstr>
      <vt:lpstr>MANAJEMEN  PERUBAHAN</vt:lpstr>
      <vt:lpstr>PENATAAN TATA LAKSANA</vt:lpstr>
      <vt:lpstr>PENATAAN SISTEM MANAJEMEN</vt:lpstr>
      <vt:lpstr>PENGUATAN AKUNTABILITAS</vt:lpstr>
      <vt:lpstr>PENGUATAN PENGAWASAN</vt:lpstr>
      <vt:lpstr>PENINGKATAN KUALITAS PELAYANAN PUBLIK</vt:lpstr>
      <vt:lpstr>PowerPoint Presentation</vt:lpstr>
      <vt:lpstr>INOVASI DINAS PENANAMAN MODAL &amp; PTSP</vt:lpstr>
      <vt:lpstr>PowerPoint Presentation</vt:lpstr>
      <vt:lpstr>PowerPoint Presentation</vt:lpstr>
      <vt:lpstr>PowerPoint Presentation</vt:lpstr>
      <vt:lpstr>PowerPoint Presentation</vt:lpstr>
      <vt:lpstr>LAYANAN E-PERIZINAN</vt:lpstr>
      <vt:lpstr>LAYANAN PERIZINAN ONLINE Pemohon bisa mendaftarkan izin secara online (tidak harus datang ke kantor)  </vt:lpstr>
      <vt:lpstr>     APLIKASI LAYANAN PENGADUAN MASYARAKAT Masyarakat bisa menyampaikan keluhan ataupun saran dan kritik terhadap pelayanan perizinan melalui website SKPD (Web base) atau dengan SMS (SMS Gateway). </vt:lpstr>
      <vt:lpstr>PowerPoint Presentation</vt:lpstr>
      <vt:lpstr>PowerPoint Presentation</vt:lpstr>
      <vt:lpstr>SIPPADU (Sistem Informasi PELAYANAN perizinan terpadu)</vt:lpstr>
      <vt:lpstr>PowerPoint Presentation</vt:lpstr>
      <vt:lpstr>G I S (Geography System information)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ZONA INTEGRITAS MENUJU WBK/WBBM</dc:title>
  <dc:creator>bpmp</dc:creator>
  <cp:lastModifiedBy>Muhammad Kamal Izzi</cp:lastModifiedBy>
  <cp:revision>56</cp:revision>
  <dcterms:created xsi:type="dcterms:W3CDTF">2018-04-22T07:45:02Z</dcterms:created>
  <dcterms:modified xsi:type="dcterms:W3CDTF">2020-04-03T07:45:14Z</dcterms:modified>
</cp:coreProperties>
</file>